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83" r:id="rId5"/>
    <p:sldId id="298" r:id="rId6"/>
    <p:sldId id="303" r:id="rId7"/>
    <p:sldId id="300" r:id="rId8"/>
    <p:sldId id="301" r:id="rId9"/>
    <p:sldId id="302" r:id="rId10"/>
    <p:sldId id="289" r:id="rId11"/>
    <p:sldId id="288" r:id="rId12"/>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879" autoAdjust="0"/>
  </p:normalViewPr>
  <p:slideViewPr>
    <p:cSldViewPr snapToGrid="0" showGuides="1">
      <p:cViewPr varScale="1">
        <p:scale>
          <a:sx n="72" d="100"/>
          <a:sy n="72" d="100"/>
        </p:scale>
        <p:origin x="660" y="96"/>
      </p:cViewPr>
      <p:guideLst>
        <p:guide orient="horz" pos="2184"/>
        <p:guide pos="3840"/>
      </p:guideLst>
    </p:cSldViewPr>
  </p:slideViewPr>
  <p:notesTextViewPr>
    <p:cViewPr>
      <p:scale>
        <a:sx n="1" d="1"/>
        <a:sy n="1" d="1"/>
      </p:scale>
      <p:origin x="0" y="0"/>
    </p:cViewPr>
  </p:notesTextViewPr>
  <p:notesViewPr>
    <p:cSldViewPr snapToGrid="0">
      <p:cViewPr varScale="1">
        <p:scale>
          <a:sx n="82" d="100"/>
          <a:sy n="82" d="100"/>
        </p:scale>
        <p:origin x="394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3FCFC70-A59A-436E-B5FF-ACFE56745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a:p>
        </p:txBody>
      </p:sp>
      <p:sp>
        <p:nvSpPr>
          <p:cNvPr id="3" name="Espace réservé de la date 2">
            <a:extLst>
              <a:ext uri="{FF2B5EF4-FFF2-40B4-BE49-F238E27FC236}">
                <a16:creationId xmlns:a16="http://schemas.microsoft.com/office/drawing/2014/main" id="{3F64115D-CE3E-4E24-8B01-89E99FA55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EB0F8BE3-E2CD-4BC3-A21E-4C9DBD25F3AA}" type="datetime1">
              <a:rPr lang="fr-FR" smtClean="0"/>
              <a:t>18/09/2023</a:t>
            </a:fld>
            <a:endParaRPr lang="fr-FR" dirty="0"/>
          </a:p>
        </p:txBody>
      </p:sp>
      <p:sp>
        <p:nvSpPr>
          <p:cNvPr id="4" name="Espace réservé du pied de page 3">
            <a:extLst>
              <a:ext uri="{FF2B5EF4-FFF2-40B4-BE49-F238E27FC236}">
                <a16:creationId xmlns:a16="http://schemas.microsoft.com/office/drawing/2014/main" id="{7B8008DC-4974-4910-8C2F-F08C99A57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a:p>
        </p:txBody>
      </p:sp>
      <p:sp>
        <p:nvSpPr>
          <p:cNvPr id="5" name="Espace réservé du numéro de diapositive 4">
            <a:extLst>
              <a:ext uri="{FF2B5EF4-FFF2-40B4-BE49-F238E27FC236}">
                <a16:creationId xmlns:a16="http://schemas.microsoft.com/office/drawing/2014/main" id="{8BD3AA9C-7324-4A0F-BA80-C41F39C6FD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3D94777C-A8D2-4F46-A66E-A1890EBDE03D}" type="slidenum">
              <a:rPr lang="fr-FR" smtClean="0"/>
              <a:t>‹N°›</a:t>
            </a:fld>
            <a:endParaRPr lang="fr-FR"/>
          </a:p>
        </p:txBody>
      </p:sp>
    </p:spTree>
    <p:extLst>
      <p:ext uri="{BB962C8B-B14F-4D97-AF65-F5344CB8AC3E}">
        <p14:creationId xmlns:p14="http://schemas.microsoft.com/office/powerpoint/2010/main" val="2274160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fld id="{A76F0FC5-B683-49C1-A5D0-5A851D0A8009}" type="datetime1">
              <a:rPr lang="fr-FR" smtClean="0"/>
              <a:pPr/>
              <a:t>18/09/2023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E22815FE-BC4D-474E-9AA3-6983BC3D8777}" type="slidenum">
              <a:rPr lang="fr-FR" smtClean="0"/>
              <a:t>‹N°›</a:t>
            </a:fld>
            <a:endParaRPr lang="fr-FR"/>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pPr rtl="0"/>
            <a:fld id="{E22815FE-BC4D-474E-9AA3-6983BC3D8777}" type="slidenum">
              <a:rPr lang="fr-FR" smtClean="0"/>
              <a:t>1</a:t>
            </a:fld>
            <a:endParaRPr lang="fr-FR" dirty="0"/>
          </a:p>
        </p:txBody>
      </p:sp>
    </p:spTree>
    <p:extLst>
      <p:ext uri="{BB962C8B-B14F-4D97-AF65-F5344CB8AC3E}">
        <p14:creationId xmlns:p14="http://schemas.microsoft.com/office/powerpoint/2010/main" val="405106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22815FE-BC4D-474E-9AA3-6983BC3D8777}" type="slidenum">
              <a:rPr lang="fr-FR" smtClean="0"/>
              <a:t>2</a:t>
            </a:fld>
            <a:endParaRPr lang="fr-FR" dirty="0"/>
          </a:p>
        </p:txBody>
      </p:sp>
    </p:spTree>
    <p:extLst>
      <p:ext uri="{BB962C8B-B14F-4D97-AF65-F5344CB8AC3E}">
        <p14:creationId xmlns:p14="http://schemas.microsoft.com/office/powerpoint/2010/main" val="213741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22815FE-BC4D-474E-9AA3-6983BC3D8777}" type="slidenum">
              <a:rPr lang="fr-FR" smtClean="0"/>
              <a:t>7</a:t>
            </a:fld>
            <a:endParaRPr lang="fr-FR"/>
          </a:p>
        </p:txBody>
      </p:sp>
    </p:spTree>
    <p:extLst>
      <p:ext uri="{BB962C8B-B14F-4D97-AF65-F5344CB8AC3E}">
        <p14:creationId xmlns:p14="http://schemas.microsoft.com/office/powerpoint/2010/main" val="4482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22815FE-BC4D-474E-9AA3-6983BC3D8777}" type="slidenum">
              <a:rPr lang="fr-FR" smtClean="0"/>
              <a:t>8</a:t>
            </a:fld>
            <a:endParaRPr lang="fr-FR"/>
          </a:p>
        </p:txBody>
      </p:sp>
    </p:spTree>
    <p:extLst>
      <p:ext uri="{BB962C8B-B14F-4D97-AF65-F5344CB8AC3E}">
        <p14:creationId xmlns:p14="http://schemas.microsoft.com/office/powerpoint/2010/main" val="366222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accent2"/>
        </a:solidFill>
        <a:effectLst/>
      </p:bgPr>
    </p:bg>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rtlCol="0" anchor="ctr">
            <a:noAutofit/>
          </a:bodyPr>
          <a:lstStyle>
            <a:lvl1pPr marL="0" indent="0" algn="ctr">
              <a:buNone/>
              <a:defRPr lang="fr-FR">
                <a:solidFill>
                  <a:schemeClr val="accent1"/>
                </a:solidFill>
              </a:defRPr>
            </a:lvl1pPr>
          </a:lstStyle>
          <a:p>
            <a:pPr rtl="0"/>
            <a:r>
              <a:rPr lang="fr-FR"/>
              <a:t>Cliquez sur l'icône pour ajouter une image</a:t>
            </a:r>
            <a:endParaRPr lang="fr-FR" dirty="0"/>
          </a:p>
        </p:txBody>
      </p:sp>
      <p:sp>
        <p:nvSpPr>
          <p:cNvPr id="2" name="Titr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rtlCol="0" anchor="b">
            <a:noAutofit/>
          </a:bodyPr>
          <a:lstStyle>
            <a:lvl1pPr algn="l">
              <a:defRPr lang="fr-FR" sz="6600">
                <a:solidFill>
                  <a:schemeClr val="accent1"/>
                </a:solidFill>
              </a:defRPr>
            </a:lvl1pPr>
          </a:lstStyle>
          <a:p>
            <a:pPr rtl="0"/>
            <a:r>
              <a:rPr lang="fr-FR"/>
              <a:t>Modifiez le style du titre</a:t>
            </a:r>
          </a:p>
        </p:txBody>
      </p:sp>
      <p:sp>
        <p:nvSpPr>
          <p:cNvPr id="3" name="Sous-titre 2">
            <a:extLst>
              <a:ext uri="{FF2B5EF4-FFF2-40B4-BE49-F238E27FC236}">
                <a16:creationId xmlns:a16="http://schemas.microsoft.com/office/drawing/2014/main" id="{33D58524-513B-3FD2-4ED0-CB0CA3A3DF58}"/>
              </a:ext>
            </a:extLst>
          </p:cNvPr>
          <p:cNvSpPr>
            <a:spLocks noGrp="1"/>
          </p:cNvSpPr>
          <p:nvPr>
            <p:ph type="subTitle" idx="1"/>
          </p:nvPr>
        </p:nvSpPr>
        <p:spPr>
          <a:xfrm>
            <a:off x="6096000" y="5971032"/>
            <a:ext cx="4008120" cy="530352"/>
          </a:xfrm>
        </p:spPr>
        <p:txBody>
          <a:bodyPr rtlCol="0">
            <a:noAutofit/>
          </a:bodyPr>
          <a:lstStyle>
            <a:lvl1pPr marL="0" indent="0" algn="ctr">
              <a:buNone/>
              <a:defRPr lang="fr-FR" sz="2000">
                <a:solidFill>
                  <a:schemeClr val="accent1"/>
                </a:solidFill>
                <a:latin typeface="Gill Sans Nova Light" panose="020B0302020104020203" pitchFamily="34" charset="0"/>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fr-FR"/>
              <a:t>Modifiez le style des sous-titres du masque</a:t>
            </a:r>
          </a:p>
        </p:txBody>
      </p:sp>
      <p:cxnSp>
        <p:nvCxnSpPr>
          <p:cNvPr id="8" name="Connecteur droit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02536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ronologie">
    <p:bg>
      <p:bgPr>
        <a:solidFill>
          <a:schemeClr val="tx2"/>
        </a:solidFill>
        <a:effectLst/>
      </p:bgPr>
    </p:bg>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rtlCol="0"/>
          <a:lstStyle>
            <a:lvl1pPr>
              <a:defRPr lang="fr-FR">
                <a:solidFill>
                  <a:schemeClr val="accent1"/>
                </a:solidFill>
              </a:defRPr>
            </a:lvl1pPr>
          </a:lstStyle>
          <a:p>
            <a:pPr rtl="0"/>
            <a:r>
              <a:rPr lang="fr-FR"/>
              <a:t>Modifiez le style du titre</a:t>
            </a:r>
          </a:p>
        </p:txBody>
      </p:sp>
      <p:sp>
        <p:nvSpPr>
          <p:cNvPr id="32" name="Espace réservé d’image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19" name="Espace réservé du texte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rtlCol="0" anchor="ctr"/>
          <a:lstStyle>
            <a:lvl1pPr marL="0" indent="0">
              <a:lnSpc>
                <a:spcPct val="100000"/>
              </a:lnSpc>
              <a:spcBef>
                <a:spcPts val="0"/>
              </a:spcBef>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4" name="Espace réservé du texte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rtlCol="0" anchor="t"/>
          <a:lstStyle>
            <a:lvl1pPr marL="0" indent="0">
              <a:lnSpc>
                <a:spcPct val="100000"/>
              </a:lnSpc>
              <a:spcBef>
                <a:spcPts val="0"/>
              </a:spcBef>
              <a:buNone/>
              <a:defRPr lang="fr-FR" sz="18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3" name="Espace réservé d’image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1" name="Espace réservé du texte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rtlCol="0" anchor="ctr"/>
          <a:lstStyle>
            <a:lvl1pPr marL="0" indent="0">
              <a:lnSpc>
                <a:spcPct val="100000"/>
              </a:lnSpc>
              <a:spcBef>
                <a:spcPts val="0"/>
              </a:spcBef>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6" name="Espace réservé du texte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rtlCol="0" anchor="t"/>
          <a:lstStyle>
            <a:lvl1pPr marL="0" indent="0">
              <a:lnSpc>
                <a:spcPct val="100000"/>
              </a:lnSpc>
              <a:spcBef>
                <a:spcPts val="0"/>
              </a:spcBef>
              <a:buNone/>
              <a:defRPr lang="fr-FR" sz="18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4" name="Espace réservé d’image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2" name="Espace réservé du texte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rtlCol="0" anchor="ctr"/>
          <a:lstStyle>
            <a:lvl1pPr marL="0" indent="0">
              <a:lnSpc>
                <a:spcPct val="100000"/>
              </a:lnSpc>
              <a:spcBef>
                <a:spcPts val="0"/>
              </a:spcBef>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7" name="Espace réservé du texte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rtlCol="0" anchor="t"/>
          <a:lstStyle>
            <a:lvl1pPr marL="0" indent="0">
              <a:lnSpc>
                <a:spcPct val="100000"/>
              </a:lnSpc>
              <a:spcBef>
                <a:spcPts val="0"/>
              </a:spcBef>
              <a:buNone/>
              <a:defRPr lang="fr-FR" sz="18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5" name="Espace réservé d’image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3" name="Espace réservé du texte 2">
            <a:extLst>
              <a:ext uri="{FF2B5EF4-FFF2-40B4-BE49-F238E27FC236}">
                <a16:creationId xmlns:a16="http://schemas.microsoft.com/office/drawing/2014/main" id="{01D32DAF-E8E7-6294-0961-BC9CCFB6F413}"/>
              </a:ext>
            </a:extLst>
          </p:cNvPr>
          <p:cNvSpPr>
            <a:spLocks noGrp="1"/>
          </p:cNvSpPr>
          <p:nvPr>
            <p:ph type="body" idx="16" hasCustomPrompt="1"/>
          </p:nvPr>
        </p:nvSpPr>
        <p:spPr>
          <a:xfrm>
            <a:off x="7644384" y="2743200"/>
            <a:ext cx="1389888" cy="466344"/>
          </a:xfrm>
        </p:spPr>
        <p:txBody>
          <a:bodyPr rtlCol="0" anchor="ctr"/>
          <a:lstStyle>
            <a:lvl1pPr marL="0" indent="0">
              <a:lnSpc>
                <a:spcPct val="100000"/>
              </a:lnSpc>
              <a:spcBef>
                <a:spcPts val="0"/>
              </a:spcBef>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28" name="Espace réservé du texte 2">
            <a:extLst>
              <a:ext uri="{FF2B5EF4-FFF2-40B4-BE49-F238E27FC236}">
                <a16:creationId xmlns:a16="http://schemas.microsoft.com/office/drawing/2014/main" id="{C9875650-BD0D-32C5-3819-F8C14365B414}"/>
              </a:ext>
            </a:extLst>
          </p:cNvPr>
          <p:cNvSpPr>
            <a:spLocks noGrp="1"/>
          </p:cNvSpPr>
          <p:nvPr>
            <p:ph type="body" idx="21" hasCustomPrompt="1"/>
          </p:nvPr>
        </p:nvSpPr>
        <p:spPr>
          <a:xfrm>
            <a:off x="7644384" y="3218688"/>
            <a:ext cx="1801368" cy="1481328"/>
          </a:xfrm>
        </p:spPr>
        <p:txBody>
          <a:bodyPr rtlCol="0" anchor="t"/>
          <a:lstStyle>
            <a:lvl1pPr marL="0" indent="0">
              <a:lnSpc>
                <a:spcPct val="100000"/>
              </a:lnSpc>
              <a:spcBef>
                <a:spcPts val="0"/>
              </a:spcBef>
              <a:buNone/>
              <a:defRPr lang="fr-FR" sz="18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36" name="Espace réservé d’image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0" name="Espace réservé du texte 4">
            <a:extLst>
              <a:ext uri="{FF2B5EF4-FFF2-40B4-BE49-F238E27FC236}">
                <a16:creationId xmlns:a16="http://schemas.microsoft.com/office/drawing/2014/main" id="{7D1D0610-E513-F5EA-0393-622F692CA0F2}"/>
              </a:ext>
            </a:extLst>
          </p:cNvPr>
          <p:cNvSpPr>
            <a:spLocks noGrp="1"/>
          </p:cNvSpPr>
          <p:nvPr>
            <p:ph type="body" sz="quarter" idx="3" hasCustomPrompt="1"/>
          </p:nvPr>
        </p:nvSpPr>
        <p:spPr>
          <a:xfrm>
            <a:off x="10113264" y="2743200"/>
            <a:ext cx="1389888" cy="466344"/>
          </a:xfrm>
        </p:spPr>
        <p:txBody>
          <a:bodyPr rtlCol="0" anchor="ctr"/>
          <a:lstStyle>
            <a:lvl1pPr marL="0" indent="0">
              <a:lnSpc>
                <a:spcPct val="100000"/>
              </a:lnSpc>
              <a:spcBef>
                <a:spcPts val="0"/>
              </a:spcBef>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25" name="Espace réservé du texte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rtlCol="0" anchor="t"/>
          <a:lstStyle>
            <a:lvl1pPr marL="0" indent="0">
              <a:lnSpc>
                <a:spcPct val="100000"/>
              </a:lnSpc>
              <a:spcBef>
                <a:spcPts val="0"/>
              </a:spcBef>
              <a:buNone/>
              <a:defRPr lang="fr-FR" sz="18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8" name="Connecteur droit 7">
            <a:extLst>
              <a:ext uri="{FF2B5EF4-FFF2-40B4-BE49-F238E27FC236}">
                <a16:creationId xmlns:a16="http://schemas.microsoft.com/office/drawing/2014/main" id="{DEEA677E-8DEA-5E75-BA4B-23D1BA7F8E99}"/>
              </a:ext>
            </a:extLst>
          </p:cNvPr>
          <p:cNvCxnSpPr>
            <a:cxnSpLocks/>
          </p:cNvCxnSpPr>
          <p:nvPr userDrawn="1"/>
        </p:nvCxnSpPr>
        <p:spPr>
          <a:xfrm>
            <a:off x="4718304" y="522548"/>
            <a:ext cx="74736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Espace réservé du texte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rtlCol="0" anchor="ctr"/>
          <a:lstStyle>
            <a:lvl1pPr marL="0" indent="0">
              <a:buNone/>
              <a:defRPr lang="fr-FR" sz="4000">
                <a:solidFill>
                  <a:schemeClr val="accent1"/>
                </a:solidFill>
                <a:latin typeface="+mj-lt"/>
              </a:defRPr>
            </a:lvl1pPr>
          </a:lstStyle>
          <a:p>
            <a:pPr lvl="0" rtl="0"/>
            <a:r>
              <a:rPr lang="fr-FR"/>
              <a:t>Cliquez pour modifier les styles du texte du masque</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accent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rtlCol="0"/>
          <a:lstStyle>
            <a:lvl1pPr>
              <a:lnSpc>
                <a:spcPct val="100000"/>
              </a:lnSpc>
              <a:defRPr lang="fr-FR">
                <a:solidFill>
                  <a:schemeClr val="accent1"/>
                </a:solidFill>
              </a:defRPr>
            </a:lvl1pPr>
          </a:lstStyle>
          <a:p>
            <a:pPr rtl="0"/>
            <a:r>
              <a:rPr lang="fr-FR"/>
              <a:t>Modifiez le style du titre</a:t>
            </a:r>
          </a:p>
        </p:txBody>
      </p:sp>
      <p:sp>
        <p:nvSpPr>
          <p:cNvPr id="22" name="Espace réservé d’image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rtlCol="0" anchor="ctr"/>
          <a:lstStyle>
            <a:lvl1pPr marL="0" indent="0" algn="ctr">
              <a:buFontTx/>
              <a:buNone/>
              <a:defRPr lang="fr-FR">
                <a:solidFill>
                  <a:schemeClr val="accent1"/>
                </a:solidFill>
              </a:defRPr>
            </a:lvl1pPr>
          </a:lstStyle>
          <a:p>
            <a:pPr rtl="0"/>
            <a:r>
              <a:rPr lang="fr-FR"/>
              <a:t>Cliquez sur l'icône pour ajouter une image</a:t>
            </a:r>
            <a:endParaRPr lang="fr-FR" dirty="0"/>
          </a:p>
        </p:txBody>
      </p:sp>
      <p:sp>
        <p:nvSpPr>
          <p:cNvPr id="3" name="Espace réservé du texte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rtlCol="0" anchor="ctr"/>
          <a:lstStyle>
            <a:lvl1pPr marL="0" indent="0">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4" name="Espace réservé du contenu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rtlCol="0"/>
          <a:lstStyle>
            <a:lvl1pPr>
              <a:lnSpc>
                <a:spcPct val="100000"/>
              </a:lnSpc>
              <a:spcBef>
                <a:spcPts val="1800"/>
              </a:spcBef>
              <a:defRPr lang="fr-FR" sz="1800">
                <a:solidFill>
                  <a:schemeClr val="accent1"/>
                </a:solidFill>
              </a:defRPr>
            </a:lvl1pPr>
            <a:lvl2pPr>
              <a:lnSpc>
                <a:spcPct val="100000"/>
              </a:lnSpc>
              <a:spcBef>
                <a:spcPts val="600"/>
              </a:spcBef>
              <a:defRPr lang="fr-FR" sz="1600">
                <a:solidFill>
                  <a:schemeClr val="accent1"/>
                </a:solidFill>
              </a:defRPr>
            </a:lvl2pPr>
            <a:lvl3pPr>
              <a:lnSpc>
                <a:spcPct val="100000"/>
              </a:lnSpc>
              <a:spcBef>
                <a:spcPts val="600"/>
              </a:spcBef>
              <a:defRPr lang="fr-FR" sz="1400">
                <a:solidFill>
                  <a:schemeClr val="accent1"/>
                </a:solidFill>
              </a:defRPr>
            </a:lvl3pPr>
            <a:lvl4pPr>
              <a:lnSpc>
                <a:spcPct val="100000"/>
              </a:lnSpc>
              <a:spcBef>
                <a:spcPts val="600"/>
              </a:spcBef>
              <a:defRPr lang="fr-FR" sz="1200">
                <a:solidFill>
                  <a:schemeClr val="accent1"/>
                </a:solidFill>
              </a:defRPr>
            </a:lvl4pPr>
            <a:lvl5pPr>
              <a:lnSpc>
                <a:spcPct val="100000"/>
              </a:lnSpc>
              <a:spcBef>
                <a:spcPts val="600"/>
              </a:spcBef>
              <a:defRPr lang="fr-FR" sz="1200">
                <a:solidFill>
                  <a:schemeClr val="accent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texte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rtlCol="0" anchor="ctr"/>
          <a:lstStyle>
            <a:lvl1pPr marL="0" indent="0">
              <a:buNone/>
              <a:defRPr lang="fr-FR" sz="2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6" name="Espace réservé du contenu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rtlCol="0"/>
          <a:lstStyle>
            <a:lvl1pPr>
              <a:lnSpc>
                <a:spcPct val="100000"/>
              </a:lnSpc>
              <a:spcBef>
                <a:spcPts val="1800"/>
              </a:spcBef>
              <a:defRPr lang="fr-FR" sz="1800">
                <a:solidFill>
                  <a:schemeClr val="accent1"/>
                </a:solidFill>
              </a:defRPr>
            </a:lvl1pPr>
            <a:lvl2pPr>
              <a:lnSpc>
                <a:spcPct val="100000"/>
              </a:lnSpc>
              <a:spcBef>
                <a:spcPts val="600"/>
              </a:spcBef>
              <a:defRPr lang="fr-FR" sz="1600">
                <a:solidFill>
                  <a:schemeClr val="accent1"/>
                </a:solidFill>
              </a:defRPr>
            </a:lvl2pPr>
            <a:lvl3pPr>
              <a:lnSpc>
                <a:spcPct val="100000"/>
              </a:lnSpc>
              <a:spcBef>
                <a:spcPts val="600"/>
              </a:spcBef>
              <a:defRPr lang="fr-FR" sz="1400">
                <a:solidFill>
                  <a:schemeClr val="accent1"/>
                </a:solidFill>
              </a:defRPr>
            </a:lvl3pPr>
            <a:lvl4pPr>
              <a:lnSpc>
                <a:spcPct val="100000"/>
              </a:lnSpc>
              <a:spcBef>
                <a:spcPts val="600"/>
              </a:spcBef>
              <a:defRPr lang="fr-FR" sz="1200">
                <a:solidFill>
                  <a:schemeClr val="accent1"/>
                </a:solidFill>
              </a:defRPr>
            </a:lvl4pPr>
            <a:lvl5pPr>
              <a:lnSpc>
                <a:spcPct val="100000"/>
              </a:lnSpc>
              <a:spcBef>
                <a:spcPts val="600"/>
              </a:spcBef>
              <a:defRPr lang="fr-FR" sz="1200">
                <a:solidFill>
                  <a:schemeClr val="accent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9" name="Espace réservé du numéro de diapositive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8" name="Espace réservé du pied de page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7" name="Espace réservé de la date 6">
            <a:extLst>
              <a:ext uri="{FF2B5EF4-FFF2-40B4-BE49-F238E27FC236}">
                <a16:creationId xmlns:a16="http://schemas.microsoft.com/office/drawing/2014/main" id="{7427C822-3603-1035-6BD5-07AEADACE876}"/>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11" name="Connecteur droit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ois contenus">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rtlCol="0"/>
          <a:lstStyle>
            <a:lvl1pPr algn="ctr">
              <a:defRPr lang="fr-FR"/>
            </a:lvl1pPr>
          </a:lstStyle>
          <a:p>
            <a:pPr rtl="0"/>
            <a:r>
              <a:rPr lang="fr-FR"/>
              <a:t>Modifiez le style du titre</a:t>
            </a:r>
          </a:p>
        </p:txBody>
      </p:sp>
      <p:sp>
        <p:nvSpPr>
          <p:cNvPr id="21" name="Espace réservé du texte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rtlCol="0" anchor="ctr"/>
          <a:lstStyle>
            <a:lvl1pPr marL="0" indent="0">
              <a:lnSpc>
                <a:spcPct val="100000"/>
              </a:lnSpc>
              <a:spcBef>
                <a:spcPts val="0"/>
              </a:spcBef>
              <a:buNone/>
              <a:defRPr lang="fr-FR" sz="24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 name="Espace réservé du contenu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rtlCol="0" anchor="ctr"/>
          <a:lstStyle>
            <a:lvl1pPr marL="283464">
              <a:lnSpc>
                <a:spcPct val="100000"/>
              </a:lnSpc>
              <a:spcBef>
                <a:spcPts val="0"/>
              </a:spcBef>
              <a:defRPr lang="fr-FR" sz="1800"/>
            </a:lvl1pPr>
            <a:lvl2pPr>
              <a:lnSpc>
                <a:spcPct val="100000"/>
              </a:lnSpc>
              <a:spcBef>
                <a:spcPts val="0"/>
              </a:spcBef>
              <a:defRPr lang="fr-FR" sz="1600"/>
            </a:lvl2pPr>
            <a:lvl3pPr>
              <a:lnSpc>
                <a:spcPct val="100000"/>
              </a:lnSpc>
              <a:spcBef>
                <a:spcPts val="0"/>
              </a:spcBef>
              <a:defRPr lang="fr-FR" sz="1400"/>
            </a:lvl3pPr>
            <a:lvl4pPr>
              <a:lnSpc>
                <a:spcPct val="100000"/>
              </a:lnSpc>
              <a:spcBef>
                <a:spcPts val="0"/>
              </a:spcBef>
              <a:defRPr lang="fr-FR" sz="1200"/>
            </a:lvl4pPr>
            <a:lvl5pPr>
              <a:lnSpc>
                <a:spcPct val="100000"/>
              </a:lnSpc>
              <a:spcBef>
                <a:spcPts val="0"/>
              </a:spcBef>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5" name="Espace réservé du texte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rtlCol="0" anchor="ctr"/>
          <a:lstStyle>
            <a:lvl1pPr marL="0" indent="0">
              <a:lnSpc>
                <a:spcPct val="100000"/>
              </a:lnSpc>
              <a:spcBef>
                <a:spcPts val="0"/>
              </a:spcBef>
              <a:buNone/>
              <a:defRPr lang="fr-FR" sz="24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17" name="Espace réservé du contenu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rtlCol="0" anchor="ctr"/>
          <a:lstStyle>
            <a:lvl1pPr marL="283464">
              <a:lnSpc>
                <a:spcPct val="100000"/>
              </a:lnSpc>
              <a:spcBef>
                <a:spcPts val="0"/>
              </a:spcBef>
              <a:defRPr lang="fr-FR" sz="1800"/>
            </a:lvl1pPr>
            <a:lvl2pPr>
              <a:lnSpc>
                <a:spcPct val="100000"/>
              </a:lnSpc>
              <a:spcBef>
                <a:spcPts val="0"/>
              </a:spcBef>
              <a:defRPr lang="fr-FR" sz="1600"/>
            </a:lvl2pPr>
            <a:lvl3pPr>
              <a:lnSpc>
                <a:spcPct val="100000"/>
              </a:lnSpc>
              <a:spcBef>
                <a:spcPts val="0"/>
              </a:spcBef>
              <a:defRPr lang="fr-FR" sz="1400"/>
            </a:lvl3pPr>
            <a:lvl4pPr>
              <a:lnSpc>
                <a:spcPct val="100000"/>
              </a:lnSpc>
              <a:spcBef>
                <a:spcPts val="0"/>
              </a:spcBef>
              <a:defRPr lang="fr-FR" sz="1200"/>
            </a:lvl4pPr>
            <a:lvl5pPr>
              <a:lnSpc>
                <a:spcPct val="100000"/>
              </a:lnSpc>
              <a:spcBef>
                <a:spcPts val="0"/>
              </a:spcBef>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22" name="Espace réservé du texte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rtlCol="0" anchor="ctr"/>
          <a:lstStyle>
            <a:lvl1pPr marL="0" indent="0">
              <a:lnSpc>
                <a:spcPct val="100000"/>
              </a:lnSpc>
              <a:spcBef>
                <a:spcPts val="0"/>
              </a:spcBef>
              <a:buNone/>
              <a:defRPr lang="fr-FR" sz="24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19" name="Espace réservé du contenu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rtlCol="0" anchor="ctr"/>
          <a:lstStyle>
            <a:lvl1pPr marL="283464">
              <a:lnSpc>
                <a:spcPct val="100000"/>
              </a:lnSpc>
              <a:spcBef>
                <a:spcPts val="0"/>
              </a:spcBef>
              <a:defRPr lang="fr-FR" sz="1800"/>
            </a:lvl1pPr>
            <a:lvl2pPr>
              <a:lnSpc>
                <a:spcPct val="100000"/>
              </a:lnSpc>
              <a:spcBef>
                <a:spcPts val="0"/>
              </a:spcBef>
              <a:defRPr lang="fr-FR" sz="1600"/>
            </a:lvl2pPr>
            <a:lvl3pPr>
              <a:lnSpc>
                <a:spcPct val="100000"/>
              </a:lnSpc>
              <a:spcBef>
                <a:spcPts val="0"/>
              </a:spcBef>
              <a:defRPr lang="fr-FR" sz="1400"/>
            </a:lvl3pPr>
            <a:lvl4pPr>
              <a:lnSpc>
                <a:spcPct val="100000"/>
              </a:lnSpc>
              <a:spcBef>
                <a:spcPts val="0"/>
              </a:spcBef>
              <a:defRPr lang="fr-FR" sz="1200"/>
            </a:lvl4pPr>
            <a:lvl5pPr>
              <a:lnSpc>
                <a:spcPct val="100000"/>
              </a:lnSpc>
              <a:spcBef>
                <a:spcPts val="0"/>
              </a:spcBef>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fr-FR"/>
            </a:defPPr>
          </a:lstStyle>
          <a:p>
            <a:pPr rtl="0"/>
            <a:r>
              <a:rPr lang="fr-FR"/>
              <a:t>20XX</a:t>
            </a:r>
            <a:endParaRPr lang="fr-FR" dirty="0"/>
          </a:p>
        </p:txBody>
      </p:sp>
      <p:cxnSp>
        <p:nvCxnSpPr>
          <p:cNvPr id="8" name="Connecteur droit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23" name="Titr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rtlCol="0"/>
          <a:lstStyle>
            <a:lvl1pPr algn="ctr">
              <a:defRPr lang="fr-FR"/>
            </a:lvl1pPr>
          </a:lstStyle>
          <a:p>
            <a:pPr rtl="0"/>
            <a:r>
              <a:rPr lang="fr-FR"/>
              <a:t>Modifiez le style du titre</a:t>
            </a:r>
          </a:p>
        </p:txBody>
      </p:sp>
      <p:sp>
        <p:nvSpPr>
          <p:cNvPr id="34" name="Espace réservé du texte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rtlCol="0" anchor="ctr"/>
          <a:lstStyle>
            <a:lvl1pPr marL="0" indent="0">
              <a:lnSpc>
                <a:spcPct val="100000"/>
              </a:lnSpc>
              <a:spcBef>
                <a:spcPts val="0"/>
              </a:spcBef>
              <a:buNone/>
              <a:defRPr lang="fr-FR" sz="24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4" name="Espace réservé du contenu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rtlCol="0" anchor="ctr"/>
          <a:lstStyle>
            <a:lvl1pPr marL="283464">
              <a:lnSpc>
                <a:spcPct val="100000"/>
              </a:lnSpc>
              <a:spcBef>
                <a:spcPts val="0"/>
              </a:spcBef>
              <a:defRPr lang="fr-FR" sz="1800"/>
            </a:lvl1pPr>
            <a:lvl2pPr>
              <a:lnSpc>
                <a:spcPct val="100000"/>
              </a:lnSpc>
              <a:spcBef>
                <a:spcPts val="0"/>
              </a:spcBef>
              <a:defRPr lang="fr-FR" sz="1600"/>
            </a:lvl2pPr>
            <a:lvl3pPr>
              <a:lnSpc>
                <a:spcPct val="100000"/>
              </a:lnSpc>
              <a:spcBef>
                <a:spcPts val="0"/>
              </a:spcBef>
              <a:defRPr lang="fr-FR" sz="1400"/>
            </a:lvl3pPr>
            <a:lvl4pPr>
              <a:lnSpc>
                <a:spcPct val="100000"/>
              </a:lnSpc>
              <a:spcBef>
                <a:spcPts val="0"/>
              </a:spcBef>
              <a:defRPr lang="fr-FR" sz="1200"/>
            </a:lvl4pPr>
            <a:lvl5pPr>
              <a:lnSpc>
                <a:spcPct val="100000"/>
              </a:lnSpc>
              <a:spcBef>
                <a:spcPts val="0"/>
              </a:spcBef>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35" name="Espace réservé du texte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rtlCol="0" anchor="ctr"/>
          <a:lstStyle>
            <a:lvl1pPr marL="0" indent="0">
              <a:lnSpc>
                <a:spcPct val="100000"/>
              </a:lnSpc>
              <a:spcBef>
                <a:spcPts val="0"/>
              </a:spcBef>
              <a:buNone/>
              <a:defRPr lang="fr-FR" sz="2400" b="0">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6" name="Espace réservé du contenu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rtlCol="0" anchor="ctr"/>
          <a:lstStyle>
            <a:lvl1pPr marL="283464">
              <a:lnSpc>
                <a:spcPct val="100000"/>
              </a:lnSpc>
              <a:spcBef>
                <a:spcPts val="0"/>
              </a:spcBef>
              <a:defRPr lang="fr-FR" sz="1800"/>
            </a:lvl1pPr>
            <a:lvl2pPr>
              <a:lnSpc>
                <a:spcPct val="100000"/>
              </a:lnSpc>
              <a:spcBef>
                <a:spcPts val="0"/>
              </a:spcBef>
              <a:defRPr lang="fr-FR" sz="1600"/>
            </a:lvl2pPr>
            <a:lvl3pPr>
              <a:lnSpc>
                <a:spcPct val="100000"/>
              </a:lnSpc>
              <a:spcBef>
                <a:spcPts val="0"/>
              </a:spcBef>
              <a:defRPr lang="fr-FR" sz="1400"/>
            </a:lvl3pPr>
            <a:lvl4pPr>
              <a:lnSpc>
                <a:spcPct val="100000"/>
              </a:lnSpc>
              <a:spcBef>
                <a:spcPts val="0"/>
              </a:spcBef>
              <a:defRPr lang="fr-FR" sz="1200"/>
            </a:lvl4pPr>
            <a:lvl5pPr>
              <a:lnSpc>
                <a:spcPct val="100000"/>
              </a:lnSpc>
              <a:spcBef>
                <a:spcPts val="0"/>
              </a:spcBef>
              <a:defRPr lang="fr-FR" sz="12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27" name="Espace réservé du numéro de diapositive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sp>
        <p:nvSpPr>
          <p:cNvPr id="26" name="Espace réservé du pied de page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endParaRPr lang="fr-FR" dirty="0"/>
          </a:p>
        </p:txBody>
      </p:sp>
      <p:sp>
        <p:nvSpPr>
          <p:cNvPr id="25" name="Espace réservé de la date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rtlCol="0"/>
          <a:lstStyle>
            <a:defPPr>
              <a:defRPr lang="fr-FR"/>
            </a:defPPr>
          </a:lstStyle>
          <a:p>
            <a:pPr rtl="0"/>
            <a:r>
              <a:rPr lang="fr-FR"/>
              <a:t>20XX</a:t>
            </a:r>
            <a:endParaRPr lang="fr-FR" dirty="0"/>
          </a:p>
        </p:txBody>
      </p:sp>
      <p:cxnSp>
        <p:nvCxnSpPr>
          <p:cNvPr id="28" name="Connecteur droit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ynthèse">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rtlCol="0"/>
          <a:lstStyle>
            <a:lvl1pPr algn="ctr">
              <a:defRPr lang="fr-FR" sz="7200">
                <a:solidFill>
                  <a:schemeClr val="accent1"/>
                </a:solidFill>
              </a:defRPr>
            </a:lvl1pPr>
          </a:lstStyle>
          <a:p>
            <a:pPr rtl="0"/>
            <a:r>
              <a:rPr lang="fr-FR"/>
              <a:t>Modifiez le style du titre</a:t>
            </a:r>
          </a:p>
        </p:txBody>
      </p:sp>
      <p:sp>
        <p:nvSpPr>
          <p:cNvPr id="23" name="Espace réservé du contenu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rtlCol="0"/>
          <a:lstStyle>
            <a:lvl1pPr marL="0" indent="0">
              <a:lnSpc>
                <a:spcPct val="100000"/>
              </a:lnSpc>
              <a:buNone/>
              <a:defRPr lang="fr-FR" sz="1800">
                <a:solidFill>
                  <a:schemeClr val="accent1"/>
                </a:solidFill>
              </a:defRPr>
            </a:lvl1pPr>
            <a:lvl2pPr marL="566928" indent="-283464">
              <a:lnSpc>
                <a:spcPct val="100000"/>
              </a:lnSpc>
              <a:buFont typeface="Wingdings" panose="05000000000000000000" pitchFamily="2" charset="2"/>
              <a:buChar char="§"/>
              <a:defRPr lang="fr-FR" sz="1600">
                <a:solidFill>
                  <a:schemeClr val="accent1"/>
                </a:solidFill>
              </a:defRPr>
            </a:lvl2pPr>
            <a:lvl3pPr marL="850392" indent="-283464">
              <a:lnSpc>
                <a:spcPct val="100000"/>
              </a:lnSpc>
              <a:buFont typeface="Wingdings" panose="05000000000000000000" pitchFamily="2" charset="2"/>
              <a:buChar char="§"/>
              <a:defRPr lang="fr-FR" sz="1400">
                <a:solidFill>
                  <a:schemeClr val="accent1"/>
                </a:solidFill>
              </a:defRPr>
            </a:lvl3pPr>
            <a:lvl4pPr marL="1133856" indent="-283464">
              <a:lnSpc>
                <a:spcPct val="100000"/>
              </a:lnSpc>
              <a:buFont typeface="Wingdings" panose="05000000000000000000" pitchFamily="2" charset="2"/>
              <a:buChar char="§"/>
              <a:defRPr lang="fr-FR" sz="1200">
                <a:solidFill>
                  <a:schemeClr val="accent1"/>
                </a:solidFill>
              </a:defRPr>
            </a:lvl4pPr>
            <a:lvl5pPr marL="1417320" indent="-283464">
              <a:lnSpc>
                <a:spcPct val="100000"/>
              </a:lnSpc>
              <a:buFont typeface="Wingdings" panose="05000000000000000000" pitchFamily="2" charset="2"/>
              <a:buChar char="§"/>
              <a:defRPr lang="fr-FR" sz="1200">
                <a:solidFill>
                  <a:schemeClr val="accent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16" name="Connecteur droit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cxnSp>
        <p:nvCxnSpPr>
          <p:cNvPr id="20" name="Connecteur droit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accent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rtlCol="0"/>
          <a:lstStyle>
            <a:lvl1pPr algn="l">
              <a:defRPr lang="fr-FR" sz="7200"/>
            </a:lvl1pPr>
          </a:lstStyle>
          <a:p>
            <a:pPr rtl="0"/>
            <a:r>
              <a:rPr lang="fr-FR"/>
              <a:t>Modifiez le style du titre</a:t>
            </a:r>
          </a:p>
        </p:txBody>
      </p:sp>
      <p:sp>
        <p:nvSpPr>
          <p:cNvPr id="20" name="Espace réservé d’image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rtlCol="0" anchor="ctr"/>
          <a:lstStyle>
            <a:lvl1pPr marL="0" indent="0" algn="ctr">
              <a:buNone/>
              <a:defRPr lang="fr-FR"/>
            </a:lvl1pPr>
          </a:lstStyle>
          <a:p>
            <a:pPr rtl="0"/>
            <a:r>
              <a:rPr lang="fr-FR"/>
              <a:t>Cliquez sur l'icône pour ajouter une image</a:t>
            </a:r>
            <a:endParaRPr lang="fr-FR" dirty="0"/>
          </a:p>
        </p:txBody>
      </p:sp>
      <p:cxnSp>
        <p:nvCxnSpPr>
          <p:cNvPr id="9" name="Connecteur droit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rtlCol="0" anchor="ctr"/>
          <a:lstStyle>
            <a:lvl1pPr marL="0" indent="0">
              <a:spcBef>
                <a:spcPts val="0"/>
              </a:spcBef>
              <a:buNone/>
              <a:defRPr lang="fr-FR" sz="2400" baseline="0">
                <a:latin typeface="+mj-lt"/>
              </a:defRPr>
            </a:lvl1pPr>
          </a:lstStyle>
          <a:p>
            <a:pPr lvl="0" rtl="0"/>
            <a:r>
              <a:rPr lang="fr-FR"/>
              <a:t>Cliquez pour modifier les styles du texte du masque</a:t>
            </a:r>
          </a:p>
        </p:txBody>
      </p:sp>
      <p:sp>
        <p:nvSpPr>
          <p:cNvPr id="23" name="Espace réservé du texte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rtlCol="0" anchor="ctr"/>
          <a:lstStyle>
            <a:lvl1pPr marL="0" indent="0">
              <a:spcBef>
                <a:spcPts val="0"/>
              </a:spcBef>
              <a:buNone/>
              <a:defRPr lang="fr-FR" sz="2400" baseline="0">
                <a:latin typeface="+mj-lt"/>
              </a:defRPr>
            </a:lvl1pPr>
          </a:lstStyle>
          <a:p>
            <a:pPr lvl="0" rtl="0"/>
            <a:r>
              <a:rPr lang="fr-FR"/>
              <a:t>Cliquez pour modifier les styles du texte du masque</a:t>
            </a:r>
          </a:p>
        </p:txBody>
      </p:sp>
      <p:sp>
        <p:nvSpPr>
          <p:cNvPr id="24" name="Espace réservé du texte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rtlCol="0" anchor="ctr"/>
          <a:lstStyle>
            <a:lvl1pPr marL="0" indent="0">
              <a:spcBef>
                <a:spcPts val="0"/>
              </a:spcBef>
              <a:buNone/>
              <a:defRPr lang="fr-FR" sz="2400" baseline="0">
                <a:latin typeface="+mj-lt"/>
              </a:defRPr>
            </a:lvl1pPr>
          </a:lstStyle>
          <a:p>
            <a:pPr lvl="0" rtl="0"/>
            <a:r>
              <a:rPr lang="fr-FR"/>
              <a:t>Cliquez pour modifier les styles du texte du masque</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uniquement">
    <p:bg>
      <p:bgPr>
        <a:solidFill>
          <a:schemeClr val="accent1"/>
        </a:solidFill>
        <a:effectLst/>
      </p:bgPr>
    </p:bg>
    <p:spTree>
      <p:nvGrpSpPr>
        <p:cNvPr id="1" name=""/>
        <p:cNvGrpSpPr/>
        <p:nvPr/>
      </p:nvGrpSpPr>
      <p:grpSpPr>
        <a:xfrm>
          <a:off x="0" y="0"/>
          <a:ext cx="0" cy="0"/>
          <a:chOff x="0" y="0"/>
          <a:chExt cx="0" cy="0"/>
        </a:xfrm>
      </p:grpSpPr>
      <p:sp>
        <p:nvSpPr>
          <p:cNvPr id="14" name="Titr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rtlCol="0"/>
          <a:lstStyle>
            <a:lvl1pPr algn="ctr">
              <a:defRPr lang="fr-FR"/>
            </a:lvl1pPr>
          </a:lstStyle>
          <a:p>
            <a:pPr rtl="0"/>
            <a:r>
              <a:rPr lang="fr-FR"/>
              <a:t>Modifiez le style du titre</a:t>
            </a:r>
          </a:p>
        </p:txBody>
      </p:sp>
      <p:sp>
        <p:nvSpPr>
          <p:cNvPr id="5" name="Espace réservé du numéro de diapositive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sp>
        <p:nvSpPr>
          <p:cNvPr id="4" name="Espace réservé du pied de page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endParaRPr lang="fr-FR" dirty="0"/>
          </a:p>
        </p:txBody>
      </p:sp>
      <p:sp>
        <p:nvSpPr>
          <p:cNvPr id="3" name="Espace réservé de la date 2">
            <a:extLst>
              <a:ext uri="{FF2B5EF4-FFF2-40B4-BE49-F238E27FC236}">
                <a16:creationId xmlns:a16="http://schemas.microsoft.com/office/drawing/2014/main" id="{7110ABD4-B26A-0940-A80F-399F8FCAD992}"/>
              </a:ext>
            </a:extLst>
          </p:cNvPr>
          <p:cNvSpPr>
            <a:spLocks noGrp="1"/>
          </p:cNvSpPr>
          <p:nvPr>
            <p:ph type="dt" sz="half" idx="10"/>
          </p:nvPr>
        </p:nvSpPr>
        <p:spPr/>
        <p:txBody>
          <a:bodyPr rtlCol="0"/>
          <a:lstStyle>
            <a:defPPr>
              <a:defRPr lang="fr-FR"/>
            </a:defPPr>
          </a:lstStyle>
          <a:p>
            <a:pPr rtl="0"/>
            <a:r>
              <a:rPr lang="fr-FR"/>
              <a:t>20XX</a:t>
            </a:r>
            <a:endParaRPr lang="fr-FR" dirty="0"/>
          </a:p>
        </p:txBody>
      </p:sp>
      <p:cxnSp>
        <p:nvCxnSpPr>
          <p:cNvPr id="7" name="Connecteur droit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accent1"/>
        </a:solid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DAC1505-F26B-3039-38E3-3A7F7CC7F364}"/>
              </a:ext>
            </a:extLst>
          </p:cNvPr>
          <p:cNvSpPr>
            <a:spLocks noGrp="1"/>
          </p:cNvSpPr>
          <p:nvPr>
            <p:ph type="dt" sz="half" idx="10"/>
          </p:nvPr>
        </p:nvSpPr>
        <p:spPr/>
        <p:txBody>
          <a:bodyPr rtlCol="0"/>
          <a:lstStyle>
            <a:defPPr>
              <a:defRPr lang="fr-FR"/>
            </a:defPPr>
          </a:lstStyle>
          <a:p>
            <a:pPr rtl="0"/>
            <a:r>
              <a:rPr lang="fr-FR"/>
              <a:t>20XX</a:t>
            </a:r>
            <a:endParaRPr lang="fr-FR" dirty="0"/>
          </a:p>
        </p:txBody>
      </p:sp>
      <p:sp>
        <p:nvSpPr>
          <p:cNvPr id="3" name="Espace réservé du pied de page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endParaRPr lang="fr-FR" dirty="0"/>
          </a:p>
        </p:txBody>
      </p:sp>
      <p:sp>
        <p:nvSpPr>
          <p:cNvPr id="4" name="Espace réservé du numéro de diapositive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cxnSp>
        <p:nvCxnSpPr>
          <p:cNvPr id="6" name="Connecteur droit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avec légende">
    <p:bg>
      <p:bgPr>
        <a:solidFill>
          <a:schemeClr val="accent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rtlCol="0"/>
          <a:lstStyle>
            <a:lvl1pPr algn="l">
              <a:defRPr lang="fr-FR" sz="7200"/>
            </a:lvl1pPr>
          </a:lstStyle>
          <a:p>
            <a:pPr rtl="0"/>
            <a:r>
              <a:rPr lang="fr-FR"/>
              <a:t>Modifiez le style du titre</a:t>
            </a:r>
          </a:p>
        </p:txBody>
      </p:sp>
      <p:sp>
        <p:nvSpPr>
          <p:cNvPr id="13" name="Espace réservé d’image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rtlCol="0"/>
          <a:lstStyle>
            <a:defPPr>
              <a:defRPr lang="fr-FR"/>
            </a:defPPr>
          </a:lstStyle>
          <a:p>
            <a:pPr rtl="0"/>
            <a:r>
              <a:rPr lang="fr-FR"/>
              <a:t>Cliquez sur l'icône pour ajouter une image</a:t>
            </a:r>
            <a:endParaRPr lang="fr-FR" dirty="0"/>
          </a:p>
        </p:txBody>
      </p:sp>
      <p:sp>
        <p:nvSpPr>
          <p:cNvPr id="3" name="Espace réservé du contenu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rtlCol="0"/>
          <a:lstStyle>
            <a:defPPr>
              <a:defRPr lang="fr-FR"/>
            </a:def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rtlCol="0"/>
          <a:lstStyle>
            <a:lvl1pPr marL="0" indent="0">
              <a:buNone/>
              <a:defRPr lang="fr-FR"/>
            </a:lvl1pPr>
          </a:lstStyle>
          <a:p>
            <a:pPr rtl="0"/>
            <a:r>
              <a:rPr lang="fr-FR"/>
              <a:t>Cliquez sur l'icône pour ajouter une image</a:t>
            </a:r>
            <a:endParaRPr lang="fr-FR" dirty="0"/>
          </a:p>
        </p:txBody>
      </p:sp>
      <p:sp>
        <p:nvSpPr>
          <p:cNvPr id="2" name="Titr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rtlCol="0" anchor="ctr"/>
          <a:lstStyle>
            <a:lvl1pPr>
              <a:defRPr lang="fr-FR" sz="7200">
                <a:solidFill>
                  <a:schemeClr val="accent1"/>
                </a:solidFill>
              </a:defRPr>
            </a:lvl1pPr>
          </a:lstStyle>
          <a:p>
            <a:pPr rtl="0"/>
            <a:r>
              <a:rPr lang="fr-FR"/>
              <a:t>Modifiez le style du titre</a:t>
            </a:r>
          </a:p>
        </p:txBody>
      </p:sp>
      <p:sp>
        <p:nvSpPr>
          <p:cNvPr id="3" name="Espace réservé du texte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rtlCol="0"/>
          <a:lstStyle>
            <a:lvl1pPr marL="0" indent="0" algn="ctr">
              <a:lnSpc>
                <a:spcPct val="100000"/>
              </a:lnSpc>
              <a:spcBef>
                <a:spcPts val="0"/>
              </a:spcBef>
              <a:buNone/>
              <a:defRPr lang="fr-FR" sz="1800">
                <a:solidFill>
                  <a:schemeClr val="accent1"/>
                </a:solidFill>
              </a:defRPr>
            </a:lvl1pPr>
            <a:lvl2pPr marL="457200" indent="0">
              <a:buNone/>
              <a:defRPr lang="fr-FR" sz="2000">
                <a:solidFill>
                  <a:schemeClr val="tx1">
                    <a:tint val="75000"/>
                  </a:schemeClr>
                </a:solidFill>
              </a:defRPr>
            </a:lvl2pPr>
            <a:lvl3pPr marL="914400" indent="0">
              <a:buNone/>
              <a:defRPr lang="fr-FR" sz="1800">
                <a:solidFill>
                  <a:schemeClr val="tx1">
                    <a:tint val="75000"/>
                  </a:schemeClr>
                </a:solidFill>
              </a:defRPr>
            </a:lvl3pPr>
            <a:lvl4pPr marL="1371600" indent="0">
              <a:buNone/>
              <a:defRPr lang="fr-FR" sz="1600">
                <a:solidFill>
                  <a:schemeClr val="tx1">
                    <a:tint val="75000"/>
                  </a:schemeClr>
                </a:solidFill>
              </a:defRPr>
            </a:lvl4pPr>
            <a:lvl5pPr marL="1828800" indent="0">
              <a:buNone/>
              <a:defRPr lang="fr-FR" sz="1600">
                <a:solidFill>
                  <a:schemeClr val="tx1">
                    <a:tint val="75000"/>
                  </a:schemeClr>
                </a:solidFill>
              </a:defRPr>
            </a:lvl5pPr>
            <a:lvl6pPr marL="2286000" indent="0">
              <a:buNone/>
              <a:defRPr lang="fr-FR" sz="1600">
                <a:solidFill>
                  <a:schemeClr val="tx1">
                    <a:tint val="75000"/>
                  </a:schemeClr>
                </a:solidFill>
              </a:defRPr>
            </a:lvl6pPr>
            <a:lvl7pPr marL="2743200" indent="0">
              <a:buNone/>
              <a:defRPr lang="fr-FR" sz="1600">
                <a:solidFill>
                  <a:schemeClr val="tx1">
                    <a:tint val="75000"/>
                  </a:schemeClr>
                </a:solidFill>
              </a:defRPr>
            </a:lvl7pPr>
            <a:lvl8pPr marL="3200400" indent="0">
              <a:buNone/>
              <a:defRPr lang="fr-FR" sz="1600">
                <a:solidFill>
                  <a:schemeClr val="tx1">
                    <a:tint val="75000"/>
                  </a:schemeClr>
                </a:solidFill>
              </a:defRPr>
            </a:lvl8pPr>
            <a:lvl9pPr marL="3657600" indent="0">
              <a:buNone/>
              <a:defRPr lang="fr-FR" sz="1600">
                <a:solidFill>
                  <a:schemeClr val="tx1">
                    <a:tint val="75000"/>
                  </a:schemeClr>
                </a:solidFill>
              </a:defRPr>
            </a:lvl9pPr>
          </a:lstStyle>
          <a:p>
            <a:pPr lvl="0" rtl="0"/>
            <a:r>
              <a:rPr lang="fr-FR"/>
              <a:t>Cliquez pour modifier les styles du texte du masque</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avec image">
    <p:bg>
      <p:bgPr>
        <a:solidFill>
          <a:schemeClr val="accent4">
            <a:lumMod val="50000"/>
          </a:schemeClr>
        </a:solidFill>
        <a:effectLst/>
      </p:bgPr>
    </p:bg>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rtlCol="0" anchor="ctr"/>
          <a:lstStyle>
            <a:lvl1pPr marL="0" indent="0" algn="ctr">
              <a:buNone/>
              <a:defRPr lang="fr-FR">
                <a:solidFill>
                  <a:schemeClr val="accent1"/>
                </a:solidFill>
              </a:defRPr>
            </a:lvl1pPr>
          </a:lstStyle>
          <a:p>
            <a:pPr rtl="0"/>
            <a:r>
              <a:rPr lang="fr-FR"/>
              <a:t>Cliquez sur l'icône pour ajouter une image</a:t>
            </a:r>
            <a:endParaRPr lang="fr-FR" dirty="0"/>
          </a:p>
        </p:txBody>
      </p:sp>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rtlCol="0"/>
          <a:lstStyle>
            <a:lvl1pPr>
              <a:defRPr lang="fr-FR" baseline="0">
                <a:solidFill>
                  <a:schemeClr val="accent1"/>
                </a:solidFill>
              </a:defRPr>
            </a:lvl1pPr>
          </a:lstStyle>
          <a:p>
            <a:pPr rtl="0"/>
            <a:r>
              <a:rPr lang="fr-FR"/>
              <a:t>Modifiez le style du titre</a:t>
            </a:r>
          </a:p>
        </p:txBody>
      </p:sp>
      <p:sp>
        <p:nvSpPr>
          <p:cNvPr id="3" name="Espace réservé du contenu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rtlCol="0"/>
          <a:lstStyle>
            <a:lvl1pPr marL="0" indent="0">
              <a:lnSpc>
                <a:spcPct val="100000"/>
              </a:lnSpc>
              <a:buNone/>
              <a:defRPr lang="fr-FR" sz="1800">
                <a:solidFill>
                  <a:schemeClr val="accent1"/>
                </a:solidFill>
              </a:defRPr>
            </a:lvl1pPr>
            <a:lvl2pPr marL="566928" indent="-283464">
              <a:lnSpc>
                <a:spcPct val="100000"/>
              </a:lnSpc>
              <a:buFont typeface="Wingdings" panose="05000000000000000000" pitchFamily="2" charset="2"/>
              <a:buChar char="§"/>
              <a:defRPr lang="fr-FR" sz="1600">
                <a:solidFill>
                  <a:schemeClr val="accent1"/>
                </a:solidFill>
              </a:defRPr>
            </a:lvl2pPr>
            <a:lvl3pPr marL="850392" indent="-283464">
              <a:lnSpc>
                <a:spcPct val="100000"/>
              </a:lnSpc>
              <a:buFont typeface="Wingdings" panose="05000000000000000000" pitchFamily="2" charset="2"/>
              <a:buChar char="§"/>
              <a:defRPr lang="fr-FR" sz="1400">
                <a:solidFill>
                  <a:schemeClr val="accent1"/>
                </a:solidFill>
              </a:defRPr>
            </a:lvl3pPr>
            <a:lvl4pPr marL="1133856" indent="-283464">
              <a:lnSpc>
                <a:spcPct val="100000"/>
              </a:lnSpc>
              <a:buFont typeface="Wingdings" panose="05000000000000000000" pitchFamily="2" charset="2"/>
              <a:buChar char="§"/>
              <a:defRPr lang="fr-FR" sz="1200">
                <a:solidFill>
                  <a:schemeClr val="accent1"/>
                </a:solidFill>
              </a:defRPr>
            </a:lvl4pPr>
            <a:lvl5pPr marL="1417320" indent="-283464">
              <a:lnSpc>
                <a:spcPct val="100000"/>
              </a:lnSpc>
              <a:buFont typeface="Wingdings" panose="05000000000000000000" pitchFamily="2" charset="2"/>
              <a:buChar char="§"/>
              <a:defRPr lang="fr-FR" sz="1200">
                <a:solidFill>
                  <a:schemeClr val="accent1"/>
                </a:solidFill>
              </a:defRPr>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8" name="Connecteur droit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rtlCol="0"/>
          <a:lstStyle>
            <a:lvl1pPr algn="ctr">
              <a:defRPr lang="fr-FR"/>
            </a:lvl1pPr>
          </a:lstStyle>
          <a:p>
            <a:pPr rtl="0"/>
            <a:r>
              <a:rPr lang="fr-FR"/>
              <a:t>Modifiez le style du titre</a:t>
            </a:r>
          </a:p>
        </p:txBody>
      </p:sp>
      <p:sp>
        <p:nvSpPr>
          <p:cNvPr id="3" name="Espace réservé du contenu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rtlCol="0"/>
          <a:lstStyle>
            <a:defPPr>
              <a:defRPr lang="fr-FR"/>
            </a:def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fr-FR"/>
            </a:defPPr>
          </a:lstStyle>
          <a:p>
            <a:pPr rtl="0"/>
            <a:r>
              <a:rPr lang="fr-FR"/>
              <a:t>20XX</a:t>
            </a:r>
            <a:endParaRPr lang="fr-FR" dirty="0"/>
          </a:p>
        </p:txBody>
      </p:sp>
      <p:cxnSp>
        <p:nvCxnSpPr>
          <p:cNvPr id="8" name="Connecteur droit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Équipe x4">
    <p:bg>
      <p:bgPr>
        <a:solidFill>
          <a:schemeClr val="tx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rtlCol="0"/>
          <a:lstStyle>
            <a:lvl1pPr>
              <a:defRPr lang="fr-FR">
                <a:solidFill>
                  <a:schemeClr val="accent1"/>
                </a:solidFill>
              </a:defRPr>
            </a:lvl1pPr>
          </a:lstStyle>
          <a:p>
            <a:pPr rtl="0"/>
            <a:r>
              <a:rPr lang="fr-FR"/>
              <a:t>Modifiez le style du titre</a:t>
            </a:r>
          </a:p>
        </p:txBody>
      </p:sp>
      <p:sp>
        <p:nvSpPr>
          <p:cNvPr id="19" name="Espace réservé du texte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rtlCol="0" anchor="t"/>
          <a:lstStyle>
            <a:lvl1pPr marL="0" indent="0">
              <a:lnSpc>
                <a:spcPct val="100000"/>
              </a:lnSpc>
              <a:spcBef>
                <a:spcPts val="0"/>
              </a:spcBef>
              <a:buNone/>
              <a:defRPr lang="fr-FR" sz="18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1" name="Espace réservé du texte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rtlCol="0" anchor="t"/>
          <a:lstStyle>
            <a:lvl1pPr marL="0" indent="0">
              <a:lnSpc>
                <a:spcPct val="100000"/>
              </a:lnSpc>
              <a:spcBef>
                <a:spcPts val="0"/>
              </a:spcBef>
              <a:buNone/>
              <a:defRPr lang="fr-FR" sz="18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2" name="Espace réservé du texte 2">
            <a:extLst>
              <a:ext uri="{FF2B5EF4-FFF2-40B4-BE49-F238E27FC236}">
                <a16:creationId xmlns:a16="http://schemas.microsoft.com/office/drawing/2014/main" id="{F990F14B-1D1F-AA8D-BB23-FA8F7EEF666B}"/>
              </a:ext>
            </a:extLst>
          </p:cNvPr>
          <p:cNvSpPr>
            <a:spLocks noGrp="1"/>
          </p:cNvSpPr>
          <p:nvPr>
            <p:ph type="body" idx="15" hasCustomPrompt="1"/>
          </p:nvPr>
        </p:nvSpPr>
        <p:spPr>
          <a:xfrm>
            <a:off x="6483096" y="1618488"/>
            <a:ext cx="1819656" cy="466344"/>
          </a:xfrm>
        </p:spPr>
        <p:txBody>
          <a:bodyPr rtlCol="0" anchor="t"/>
          <a:lstStyle>
            <a:lvl1pPr marL="0" indent="0">
              <a:lnSpc>
                <a:spcPct val="100000"/>
              </a:lnSpc>
              <a:spcBef>
                <a:spcPts val="0"/>
              </a:spcBef>
              <a:buNone/>
              <a:defRPr lang="fr-FR" sz="18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20" name="Espace réservé du texte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rtlCol="0" anchor="t"/>
          <a:lstStyle>
            <a:lvl1pPr marL="0" indent="0">
              <a:lnSpc>
                <a:spcPct val="100000"/>
              </a:lnSpc>
              <a:spcBef>
                <a:spcPts val="0"/>
              </a:spcBef>
              <a:buNone/>
              <a:defRPr lang="fr-FR" sz="18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4" name="Espace réservé du texte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rtlCol="0" anchor="t"/>
          <a:lstStyle>
            <a:lvl1pPr marL="0" indent="0">
              <a:lnSpc>
                <a:spcPct val="100000"/>
              </a:lnSpc>
              <a:spcBef>
                <a:spcPts val="0"/>
              </a:spcBef>
              <a:buNone/>
              <a:defRPr lang="fr-FR" sz="14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6" name="Espace réservé du texte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rtlCol="0" anchor="t"/>
          <a:lstStyle>
            <a:lvl1pPr marL="0" indent="0">
              <a:lnSpc>
                <a:spcPct val="100000"/>
              </a:lnSpc>
              <a:spcBef>
                <a:spcPts val="0"/>
              </a:spcBef>
              <a:buNone/>
              <a:defRPr lang="fr-FR" sz="14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7" name="Espace réservé du texte 2">
            <a:extLst>
              <a:ext uri="{FF2B5EF4-FFF2-40B4-BE49-F238E27FC236}">
                <a16:creationId xmlns:a16="http://schemas.microsoft.com/office/drawing/2014/main" id="{D6CD9CDA-E122-F6EB-30B5-26D7E17771AB}"/>
              </a:ext>
            </a:extLst>
          </p:cNvPr>
          <p:cNvSpPr>
            <a:spLocks noGrp="1"/>
          </p:cNvSpPr>
          <p:nvPr>
            <p:ph type="body" idx="20" hasCustomPrompt="1"/>
          </p:nvPr>
        </p:nvSpPr>
        <p:spPr>
          <a:xfrm>
            <a:off x="6483096" y="2414016"/>
            <a:ext cx="2167128" cy="310896"/>
          </a:xfrm>
        </p:spPr>
        <p:txBody>
          <a:bodyPr rtlCol="0" anchor="t"/>
          <a:lstStyle>
            <a:lvl1pPr marL="0" indent="0">
              <a:lnSpc>
                <a:spcPct val="100000"/>
              </a:lnSpc>
              <a:spcBef>
                <a:spcPts val="0"/>
              </a:spcBef>
              <a:buNone/>
              <a:defRPr lang="fr-FR" sz="14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25" name="Espace réservé du texte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rtlCol="0" anchor="t"/>
          <a:lstStyle>
            <a:lvl1pPr marL="0" indent="0">
              <a:lnSpc>
                <a:spcPct val="100000"/>
              </a:lnSpc>
              <a:spcBef>
                <a:spcPts val="0"/>
              </a:spcBef>
              <a:buNone/>
              <a:defRPr lang="fr-FR" sz="14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2" name="Espace réservé d’image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33" name="Espace réservé d’image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34" name="Espace réservé d’image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36" name="Espace réservé d’image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fr-FR" sz="1200"/>
            </a:lvl1pPr>
          </a:lstStyle>
          <a:p>
            <a:pPr rtl="0"/>
            <a:r>
              <a:rPr lang="fr-FR"/>
              <a:t>Cliquez sur l'icône pour ajouter une image</a:t>
            </a:r>
            <a:endParaRPr lang="fr-FR" dirty="0"/>
          </a:p>
        </p:txBody>
      </p:sp>
      <p:cxnSp>
        <p:nvCxnSpPr>
          <p:cNvPr id="17" name="Connecteur droit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9" name="Connecteur droit 8">
            <a:extLst>
              <a:ext uri="{FF2B5EF4-FFF2-40B4-BE49-F238E27FC236}">
                <a16:creationId xmlns:a16="http://schemas.microsoft.com/office/drawing/2014/main" id="{C60493A2-A97C-AF3D-B912-358EF45F61BD}"/>
              </a:ext>
            </a:extLst>
          </p:cNvPr>
          <p:cNvCxnSpPr>
            <a:cxnSpLocks/>
          </p:cNvCxnSpPr>
          <p:nvPr userDrawn="1"/>
        </p:nvCxnSpPr>
        <p:spPr>
          <a:xfrm>
            <a:off x="4808250" y="929468"/>
            <a:ext cx="738375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Équipe x8">
    <p:bg>
      <p:bgPr>
        <a:solidFill>
          <a:schemeClr val="accent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rtlCol="0"/>
          <a:lstStyle>
            <a:lvl1pPr algn="ctr">
              <a:defRPr lang="fr-FR">
                <a:solidFill>
                  <a:schemeClr val="accent1"/>
                </a:solidFill>
              </a:defRPr>
            </a:lvl1pPr>
          </a:lstStyle>
          <a:p>
            <a:pPr rtl="0"/>
            <a:r>
              <a:rPr lang="fr-FR"/>
              <a:t>Modifiez le style du titre</a:t>
            </a:r>
          </a:p>
        </p:txBody>
      </p:sp>
      <p:sp>
        <p:nvSpPr>
          <p:cNvPr id="32" name="Espace réservé d’image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19" name="Espace réservé du texte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4" name="Espace réservé du texte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1" name="Espace réservé d’image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45" name="Espace réservé du texte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41" name="Espace réservé du texte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3" name="Espace réservé d’image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1" name="Espace réservé du texte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6" name="Espace réservé du texte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5" name="Espace réservé d’image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47" name="Espace réservé du texte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43" name="Espace réservé du texte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34" name="Espace réservé d’image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2" name="Espace réservé du texte 2">
            <a:extLst>
              <a:ext uri="{FF2B5EF4-FFF2-40B4-BE49-F238E27FC236}">
                <a16:creationId xmlns:a16="http://schemas.microsoft.com/office/drawing/2014/main" id="{F990F14B-1D1F-AA8D-BB23-FA8F7EEF666B}"/>
              </a:ext>
            </a:extLst>
          </p:cNvPr>
          <p:cNvSpPr>
            <a:spLocks noGrp="1"/>
          </p:cNvSpPr>
          <p:nvPr>
            <p:ph type="body" idx="15" hasCustomPrompt="1"/>
          </p:nvPr>
        </p:nvSpPr>
        <p:spPr>
          <a:xfrm>
            <a:off x="6732125" y="2889504"/>
            <a:ext cx="1828800"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27" name="Espace réservé du texte 2">
            <a:extLst>
              <a:ext uri="{FF2B5EF4-FFF2-40B4-BE49-F238E27FC236}">
                <a16:creationId xmlns:a16="http://schemas.microsoft.com/office/drawing/2014/main" id="{D6CD9CDA-E122-F6EB-30B5-26D7E17771AB}"/>
              </a:ext>
            </a:extLst>
          </p:cNvPr>
          <p:cNvSpPr>
            <a:spLocks noGrp="1"/>
          </p:cNvSpPr>
          <p:nvPr>
            <p:ph type="body" idx="20" hasCustomPrompt="1"/>
          </p:nvPr>
        </p:nvSpPr>
        <p:spPr>
          <a:xfrm>
            <a:off x="6800705" y="315468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38" name="Espace réservé d’image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48" name="Espace réservé du texte 2">
            <a:extLst>
              <a:ext uri="{FF2B5EF4-FFF2-40B4-BE49-F238E27FC236}">
                <a16:creationId xmlns:a16="http://schemas.microsoft.com/office/drawing/2014/main" id="{D1C2E707-78B6-51F1-8B2D-EA2147D58C21}"/>
              </a:ext>
            </a:extLst>
          </p:cNvPr>
          <p:cNvSpPr>
            <a:spLocks noGrp="1"/>
          </p:cNvSpPr>
          <p:nvPr>
            <p:ph type="body" idx="38" hasCustomPrompt="1"/>
          </p:nvPr>
        </p:nvSpPr>
        <p:spPr>
          <a:xfrm>
            <a:off x="6718409" y="5477256"/>
            <a:ext cx="1856232"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44" name="Espace réservé du texte 2">
            <a:extLst>
              <a:ext uri="{FF2B5EF4-FFF2-40B4-BE49-F238E27FC236}">
                <a16:creationId xmlns:a16="http://schemas.microsoft.com/office/drawing/2014/main" id="{9E91D85A-CBAB-980E-5BD9-3BCF8CEAC7EA}"/>
              </a:ext>
            </a:extLst>
          </p:cNvPr>
          <p:cNvSpPr>
            <a:spLocks noGrp="1"/>
          </p:cNvSpPr>
          <p:nvPr>
            <p:ph type="body" idx="34" hasCustomPrompt="1"/>
          </p:nvPr>
        </p:nvSpPr>
        <p:spPr>
          <a:xfrm>
            <a:off x="6800705" y="576072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dirty="0"/>
              <a:t>Modifiez les styles du texte</a:t>
            </a:r>
          </a:p>
        </p:txBody>
      </p:sp>
      <p:sp>
        <p:nvSpPr>
          <p:cNvPr id="36" name="Espace réservé d’image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20" name="Espace réservé du texte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25" name="Espace réservé du texte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40" name="Espace réservé d’image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fr-FR" sz="1200"/>
            </a:lvl1pPr>
          </a:lstStyle>
          <a:p>
            <a:pPr rtl="0"/>
            <a:r>
              <a:rPr lang="fr-FR"/>
              <a:t>Cliquez sur l'icône pour ajouter une image</a:t>
            </a:r>
            <a:endParaRPr lang="fr-FR" dirty="0"/>
          </a:p>
        </p:txBody>
      </p:sp>
      <p:sp>
        <p:nvSpPr>
          <p:cNvPr id="46" name="Espace réservé du texte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rtlCol="0" anchor="ctr"/>
          <a:lstStyle>
            <a:lvl1pPr marL="0" indent="0" algn="ctr">
              <a:lnSpc>
                <a:spcPct val="100000"/>
              </a:lnSpc>
              <a:spcBef>
                <a:spcPts val="0"/>
              </a:spcBef>
              <a:buNone/>
              <a:defRPr lang="fr-FR" sz="1400" b="0">
                <a:solidFill>
                  <a:schemeClr val="accent1"/>
                </a:solidFill>
                <a:latin typeface="+mj-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42" name="Espace réservé du texte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rtlCol="0" anchor="t"/>
          <a:lstStyle>
            <a:lvl1pPr marL="0" indent="0" algn="ctr">
              <a:lnSpc>
                <a:spcPct val="100000"/>
              </a:lnSpc>
              <a:spcBef>
                <a:spcPts val="0"/>
              </a:spcBef>
              <a:buNone/>
              <a:defRPr lang="fr-FR" sz="1200" b="0">
                <a:solidFill>
                  <a:schemeClr val="accent1"/>
                </a:solidFill>
                <a:latin typeface="+mn-lt"/>
              </a:defRPr>
            </a:lvl1pPr>
            <a:lvl2pPr marL="457200" indent="0">
              <a:buNone/>
              <a:defRPr lang="fr-FR" sz="2000" b="1"/>
            </a:lvl2pPr>
            <a:lvl3pPr marL="914400" indent="0">
              <a:buNone/>
              <a:defRPr lang="fr-FR" sz="1800" b="1"/>
            </a:lvl3pPr>
            <a:lvl4pPr marL="1371600" indent="0">
              <a:buNone/>
              <a:defRPr lang="fr-FR" sz="1600" b="1"/>
            </a:lvl4pPr>
            <a:lvl5pPr marL="1828800" indent="0">
              <a:buNone/>
              <a:defRPr lang="fr-FR" sz="1600" b="1"/>
            </a:lvl5pPr>
            <a:lvl6pPr marL="2286000" indent="0">
              <a:buNone/>
              <a:defRPr lang="fr-FR" sz="1600" b="1"/>
            </a:lvl6pPr>
            <a:lvl7pPr marL="2743200" indent="0">
              <a:buNone/>
              <a:defRPr lang="fr-FR" sz="1600" b="1"/>
            </a:lvl7pPr>
            <a:lvl8pPr marL="3200400" indent="0">
              <a:buNone/>
              <a:defRPr lang="fr-FR" sz="1600" b="1"/>
            </a:lvl8pPr>
            <a:lvl9pPr marL="3657600" indent="0">
              <a:buNone/>
              <a:defRPr lang="fr-FR" sz="1600" b="1"/>
            </a:lvl9pPr>
          </a:lstStyle>
          <a:p>
            <a:pPr lvl="0" rtl="0"/>
            <a:r>
              <a:rPr lang="fr-FR"/>
              <a:t>Cliquez pour modifier les styles du texte du masque</a:t>
            </a:r>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accent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accent1"/>
                </a:solidFill>
              </a:defRPr>
            </a:lvl1pPr>
          </a:lstStyle>
          <a:p>
            <a:pPr rtl="0"/>
            <a:r>
              <a:rPr lang="fr-FR"/>
              <a:t>titre de la présentation</a:t>
            </a:r>
            <a:endParaRPr lang="fr-FR" dirty="0"/>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accent1"/>
                </a:solidFill>
              </a:defRPr>
            </a:lvl1pPr>
          </a:lstStyle>
          <a:p>
            <a:pPr rtl="0"/>
            <a:r>
              <a:rPr lang="fr-FR"/>
              <a:t>20XX</a:t>
            </a:r>
            <a:endParaRPr lang="fr-FR" dirty="0"/>
          </a:p>
        </p:txBody>
      </p:sp>
      <p:cxnSp>
        <p:nvCxnSpPr>
          <p:cNvPr id="7" name="Connecteur droit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citation">
    <p:bg>
      <p:bgPr>
        <a:solidFill>
          <a:schemeClr val="accent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rtlCol="0" anchor="b"/>
          <a:lstStyle>
            <a:lvl1pPr>
              <a:lnSpc>
                <a:spcPct val="100000"/>
              </a:lnSpc>
              <a:defRPr lang="fr-FR" sz="5400"/>
            </a:lvl1pPr>
          </a:lstStyle>
          <a:p>
            <a:pPr rtl="0"/>
            <a:r>
              <a:rPr lang="fr-FR"/>
              <a:t>Modifiez le style du titre</a:t>
            </a:r>
          </a:p>
        </p:txBody>
      </p:sp>
      <p:sp>
        <p:nvSpPr>
          <p:cNvPr id="19" name="Sous-titr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rtlCol="0">
            <a:noAutofit/>
          </a:bodyPr>
          <a:lstStyle>
            <a:lvl1pPr marL="0" indent="0" algn="l">
              <a:buNone/>
              <a:defRPr lang="fr-FR" sz="1800">
                <a:solidFill>
                  <a:schemeClr val="tx1"/>
                </a:solidFill>
                <a:latin typeface="Gill Sans Nova Light" panose="020B0302020104020203" pitchFamily="34" charset="0"/>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fr-FR"/>
              <a:t>Modifiez le style des sous-titres du masque</a:t>
            </a:r>
          </a:p>
        </p:txBody>
      </p:sp>
      <p:sp>
        <p:nvSpPr>
          <p:cNvPr id="23" name="Espace réservé d’image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rtlCol="0" anchor="ctr"/>
          <a:lstStyle>
            <a:lvl1pPr marL="0" indent="0" algn="ctr">
              <a:buNone/>
              <a:defRPr lang="fr-FR" sz="1800"/>
            </a:lvl1pPr>
          </a:lstStyle>
          <a:p>
            <a:pPr rtl="0"/>
            <a:r>
              <a:rPr lang="fr-FR"/>
              <a:t>Cliquez sur l'icône pour ajouter une image</a:t>
            </a:r>
            <a:endParaRPr lang="fr-FR" dirty="0"/>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fr-FR">
                <a:solidFill>
                  <a:schemeClr val="tx1"/>
                </a:solidFill>
              </a:defRPr>
            </a:lvl1pPr>
          </a:lstStyle>
          <a:p>
            <a:pPr rtl="0"/>
            <a:fld id="{84D792B7-0397-C047-AE12-1A03F7E3DC83}" type="slidenum">
              <a:rPr lang="fr-FR" smtClean="0"/>
              <a:pPr/>
              <a:t>‹N°›</a:t>
            </a:fld>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fr-FR">
                <a:solidFill>
                  <a:schemeClr val="tx1"/>
                </a:solidFill>
              </a:defRPr>
            </a:lvl1pPr>
          </a:lstStyle>
          <a:p>
            <a:pPr rtl="0"/>
            <a:r>
              <a:rPr lang="fr-FR"/>
              <a:t>titre de la présentation</a:t>
            </a:r>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fr-FR">
                <a:solidFill>
                  <a:schemeClr val="tx1"/>
                </a:solidFill>
              </a:defRPr>
            </a:lvl1pPr>
          </a:lstStyle>
          <a:p>
            <a:pPr rtl="0"/>
            <a:r>
              <a:rPr lang="fr-FR"/>
              <a:t>20XX</a:t>
            </a:r>
            <a:endParaRPr lang="fr-FR" dirty="0"/>
          </a:p>
        </p:txBody>
      </p:sp>
      <p:cxnSp>
        <p:nvCxnSpPr>
          <p:cNvPr id="8" name="Connecteur droit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 multiple">
    <p:bg>
      <p:bgPr>
        <a:solidFill>
          <a:schemeClr val="accent1"/>
        </a:solidFill>
        <a:effectLst/>
      </p:bgPr>
    </p:bg>
    <p:spTree>
      <p:nvGrpSpPr>
        <p:cNvPr id="1" name=""/>
        <p:cNvGrpSpPr/>
        <p:nvPr/>
      </p:nvGrpSpPr>
      <p:grpSpPr>
        <a:xfrm>
          <a:off x="0" y="0"/>
          <a:ext cx="0" cy="0"/>
          <a:chOff x="0" y="0"/>
          <a:chExt cx="0" cy="0"/>
        </a:xfrm>
      </p:grpSpPr>
      <p:sp>
        <p:nvSpPr>
          <p:cNvPr id="40" name="Espace réservé d’image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rtlCol="0" anchor="ctr"/>
          <a:lstStyle>
            <a:lvl1pPr marL="0" indent="0" algn="ctr">
              <a:buNone/>
              <a:defRPr lang="fr-FR" sz="1800"/>
            </a:lvl1pPr>
          </a:lstStyle>
          <a:p>
            <a:pPr rtl="0"/>
            <a:r>
              <a:rPr lang="fr-FR"/>
              <a:t>Cliquez sur l'icône pour ajouter une image</a:t>
            </a:r>
            <a:endParaRPr lang="fr-FR" dirty="0"/>
          </a:p>
        </p:txBody>
      </p:sp>
      <p:cxnSp>
        <p:nvCxnSpPr>
          <p:cNvPr id="9" name="Connecteur droit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rtlCol="0"/>
          <a:lstStyle>
            <a:lvl1pPr algn="ctr">
              <a:defRPr lang="fr-FR"/>
            </a:lvl1pPr>
          </a:lstStyle>
          <a:p>
            <a:pPr rtl="0"/>
            <a:r>
              <a:rPr lang="fr-FR"/>
              <a:t>Modifiez le style du titre</a:t>
            </a:r>
          </a:p>
        </p:txBody>
      </p:sp>
      <p:sp>
        <p:nvSpPr>
          <p:cNvPr id="3" name="Espace réservé du contenu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rtlCol="0"/>
          <a:lstStyle>
            <a:lvl1pPr marL="0" indent="0">
              <a:lnSpc>
                <a:spcPct val="100000"/>
              </a:lnSpc>
              <a:spcBef>
                <a:spcPts val="0"/>
              </a:spcBef>
              <a:buNone/>
              <a:defRPr lang="fr-FR" sz="1800"/>
            </a:lvl1pPr>
          </a:lstStyle>
          <a:p>
            <a:pPr lvl="0" rtl="0"/>
            <a:r>
              <a:rPr lang="fr-FR"/>
              <a:t>Cliquez pour modifier les styles du texte du masque</a:t>
            </a:r>
          </a:p>
        </p:txBody>
      </p:sp>
      <p:sp>
        <p:nvSpPr>
          <p:cNvPr id="4" name="Espace réservé de la date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fr-FR"/>
            </a:defPPr>
          </a:lstStyle>
          <a:p>
            <a:pPr rtl="0"/>
            <a:r>
              <a:rPr lang="fr-FR"/>
              <a:t>20XX</a:t>
            </a:r>
            <a:endParaRPr lang="fr-FR" dirty="0"/>
          </a:p>
        </p:txBody>
      </p:sp>
      <p:sp>
        <p:nvSpPr>
          <p:cNvPr id="5" name="Espace réservé du pied de page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fr-FR"/>
            </a:defPPr>
          </a:lstStyle>
          <a:p>
            <a:pPr rtl="0"/>
            <a:r>
              <a:rPr lang="fr-FR"/>
              <a:t>titre de la présentation</a:t>
            </a:r>
            <a:endParaRPr lang="fr-FR" dirty="0"/>
          </a:p>
        </p:txBody>
      </p:sp>
      <p:sp>
        <p:nvSpPr>
          <p:cNvPr id="6" name="Espace réservé du numéro de diapositive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fr-FR"/>
            </a:defPPr>
          </a:lstStyle>
          <a:p>
            <a:pPr rtl="0"/>
            <a:fld id="{84D792B7-0397-C047-AE12-1A03F7E3DC83}" type="slidenum">
              <a:rPr lang="fr-FR" smtClean="0"/>
              <a:t>‹N°›</a:t>
            </a:fld>
            <a:endParaRPr lang="fr-FR" dirty="0"/>
          </a:p>
        </p:txBody>
      </p:sp>
      <p:sp>
        <p:nvSpPr>
          <p:cNvPr id="29" name="Espace réservé du contenu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rtlCol="0"/>
          <a:lstStyle>
            <a:lvl1pPr marL="0" indent="0">
              <a:lnSpc>
                <a:spcPct val="100000"/>
              </a:lnSpc>
              <a:spcBef>
                <a:spcPts val="0"/>
              </a:spcBef>
              <a:buNone/>
              <a:defRPr lang="fr-FR" sz="1800"/>
            </a:lvl1pPr>
          </a:lstStyle>
          <a:p>
            <a:pPr lvl="0" rtl="0"/>
            <a:r>
              <a:rPr lang="fr-FR"/>
              <a:t>Cliquez pour modifier les styles du texte du masque</a:t>
            </a:r>
          </a:p>
        </p:txBody>
      </p:sp>
      <p:sp>
        <p:nvSpPr>
          <p:cNvPr id="31" name="Espace réservé du texte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rtlCol="0"/>
          <a:lstStyle>
            <a:lvl1pPr marL="0" indent="0">
              <a:lnSpc>
                <a:spcPct val="100000"/>
              </a:lnSpc>
              <a:spcBef>
                <a:spcPts val="0"/>
              </a:spcBef>
              <a:buNone/>
              <a:defRPr lang="fr-FR" sz="2400">
                <a:latin typeface="+mj-lt"/>
              </a:defRPr>
            </a:lvl1pPr>
          </a:lstStyle>
          <a:p>
            <a:pPr lvl="0" rtl="0"/>
            <a:r>
              <a:rPr lang="fr-FR"/>
              <a:t>Cliquez pour modifier les styles du texte du masque</a:t>
            </a:r>
          </a:p>
        </p:txBody>
      </p:sp>
      <p:sp>
        <p:nvSpPr>
          <p:cNvPr id="32" name="Espace réservé du texte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rtlCol="0"/>
          <a:lstStyle>
            <a:lvl1pPr marL="0" indent="0">
              <a:lnSpc>
                <a:spcPct val="100000"/>
              </a:lnSpc>
              <a:spcBef>
                <a:spcPts val="0"/>
              </a:spcBef>
              <a:buNone/>
              <a:defRPr lang="fr-FR" sz="2400">
                <a:latin typeface="+mj-lt"/>
              </a:defRPr>
            </a:lvl1pPr>
          </a:lstStyle>
          <a:p>
            <a:pPr lvl="0" rtl="0"/>
            <a:r>
              <a:rPr lang="fr-FR"/>
              <a:t>Cliquez pour modifier les styles du texte du masque</a:t>
            </a:r>
          </a:p>
        </p:txBody>
      </p:sp>
      <p:sp>
        <p:nvSpPr>
          <p:cNvPr id="33" name="Espace réservé du contenu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rtlCol="0"/>
          <a:lstStyle>
            <a:lvl1pPr marL="0" indent="0">
              <a:lnSpc>
                <a:spcPct val="100000"/>
              </a:lnSpc>
              <a:spcBef>
                <a:spcPts val="0"/>
              </a:spcBef>
              <a:buNone/>
              <a:defRPr lang="fr-FR" sz="1800"/>
            </a:lvl1pPr>
          </a:lstStyle>
          <a:p>
            <a:pPr lvl="0" rtl="0"/>
            <a:r>
              <a:rPr lang="fr-FR"/>
              <a:t>Cliquez pour modifier les styles du texte du masque</a:t>
            </a:r>
          </a:p>
        </p:txBody>
      </p:sp>
      <p:sp>
        <p:nvSpPr>
          <p:cNvPr id="34" name="Espace réservé du contenu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rtlCol="0"/>
          <a:lstStyle>
            <a:lvl1pPr marL="0" indent="0">
              <a:lnSpc>
                <a:spcPct val="100000"/>
              </a:lnSpc>
              <a:spcBef>
                <a:spcPts val="0"/>
              </a:spcBef>
              <a:buNone/>
              <a:defRPr lang="fr-FR" sz="1800"/>
            </a:lvl1pPr>
          </a:lstStyle>
          <a:p>
            <a:pPr lvl="0" rtl="0"/>
            <a:r>
              <a:rPr lang="fr-FR"/>
              <a:t>Cliquez pour modifier les styles du texte du masque</a:t>
            </a:r>
          </a:p>
        </p:txBody>
      </p:sp>
      <p:sp>
        <p:nvSpPr>
          <p:cNvPr id="35" name="Espace réservé du texte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rtlCol="0"/>
          <a:lstStyle>
            <a:lvl1pPr marL="0" indent="0">
              <a:lnSpc>
                <a:spcPct val="100000"/>
              </a:lnSpc>
              <a:spcBef>
                <a:spcPts val="0"/>
              </a:spcBef>
              <a:buNone/>
              <a:defRPr lang="fr-FR" sz="2400">
                <a:latin typeface="+mj-lt"/>
              </a:defRPr>
            </a:lvl1pPr>
          </a:lstStyle>
          <a:p>
            <a:pPr lvl="0" rtl="0"/>
            <a:r>
              <a:rPr lang="fr-FR"/>
              <a:t>Cliquez pour modifier les styles du texte du masque</a:t>
            </a:r>
          </a:p>
        </p:txBody>
      </p:sp>
      <p:sp>
        <p:nvSpPr>
          <p:cNvPr id="36" name="Espace réservé du texte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rtlCol="0"/>
          <a:lstStyle>
            <a:lvl1pPr marL="0" indent="0">
              <a:lnSpc>
                <a:spcPct val="100000"/>
              </a:lnSpc>
              <a:spcBef>
                <a:spcPts val="0"/>
              </a:spcBef>
              <a:buNone/>
              <a:defRPr lang="fr-FR" sz="2400">
                <a:latin typeface="+mj-lt"/>
              </a:defRPr>
            </a:lvl1pPr>
          </a:lstStyle>
          <a:p>
            <a:pPr lvl="0" rtl="0"/>
            <a:r>
              <a:rPr lang="fr-FR"/>
              <a:t>Cliquez pour modifier les styles du texte du masque</a:t>
            </a:r>
          </a:p>
        </p:txBody>
      </p:sp>
      <p:sp>
        <p:nvSpPr>
          <p:cNvPr id="41" name="Espace réservé du contenu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rtlCol="0"/>
          <a:lstStyle>
            <a:lvl1pPr marL="0" indent="0">
              <a:lnSpc>
                <a:spcPct val="100000"/>
              </a:lnSpc>
              <a:spcBef>
                <a:spcPts val="0"/>
              </a:spcBef>
              <a:buNone/>
              <a:defRPr lang="fr-FR" sz="1800"/>
            </a:lvl1pPr>
          </a:lstStyle>
          <a:p>
            <a:pPr lvl="0" rtl="0"/>
            <a:r>
              <a:rPr lang="fr-FR"/>
              <a:t>Cliquez pour modifier les styles du texte du masque</a:t>
            </a:r>
          </a:p>
        </p:txBody>
      </p:sp>
      <p:sp>
        <p:nvSpPr>
          <p:cNvPr id="42" name="Espace réservé du texte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rtlCol="0"/>
          <a:lstStyle>
            <a:lvl1pPr marL="0" indent="0">
              <a:lnSpc>
                <a:spcPct val="100000"/>
              </a:lnSpc>
              <a:spcBef>
                <a:spcPts val="0"/>
              </a:spcBef>
              <a:buNone/>
              <a:defRPr lang="fr-FR" sz="2400">
                <a:latin typeface="+mj-lt"/>
              </a:defRPr>
            </a:lvl1pPr>
          </a:lstStyle>
          <a:p>
            <a:pPr lvl="0" rtl="0"/>
            <a:r>
              <a:rPr lang="fr-FR"/>
              <a:t>Cliquez pour modifier les styles du texte du masque</a:t>
            </a:r>
          </a:p>
        </p:txBody>
      </p:sp>
      <p:sp>
        <p:nvSpPr>
          <p:cNvPr id="44" name="Espace réservé du texte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rtlCol="0" anchor="ctr"/>
          <a:lstStyle>
            <a:lvl1pPr marL="0" indent="0" algn="ctr">
              <a:buNone/>
              <a:defRPr lang="fr-FR" sz="1600">
                <a:latin typeface="+mj-lt"/>
              </a:defRPr>
            </a:lvl1pPr>
          </a:lstStyle>
          <a:p>
            <a:pPr lvl="0" rtl="0"/>
            <a:r>
              <a:rPr lang="fr-FR"/>
              <a:t>X</a:t>
            </a:r>
          </a:p>
        </p:txBody>
      </p:sp>
      <p:sp>
        <p:nvSpPr>
          <p:cNvPr id="45" name="Espace réservé du texte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rtlCol="0" anchor="ctr"/>
          <a:lstStyle>
            <a:lvl1pPr marL="0" indent="0" algn="ctr">
              <a:buNone/>
              <a:defRPr lang="fr-FR" sz="1600">
                <a:latin typeface="+mj-lt"/>
              </a:defRPr>
            </a:lvl1pPr>
          </a:lstStyle>
          <a:p>
            <a:pPr lvl="0" rtl="0"/>
            <a:r>
              <a:rPr lang="fr-FR"/>
              <a:t>X</a:t>
            </a:r>
          </a:p>
        </p:txBody>
      </p:sp>
      <p:sp>
        <p:nvSpPr>
          <p:cNvPr id="46" name="Espace réservé du texte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rtlCol="0" anchor="ctr"/>
          <a:lstStyle>
            <a:lvl1pPr marL="0" indent="0" algn="ctr">
              <a:buNone/>
              <a:defRPr lang="fr-FR" sz="1600">
                <a:latin typeface="+mj-lt"/>
              </a:defRPr>
            </a:lvl1pPr>
          </a:lstStyle>
          <a:p>
            <a:pPr lvl="0" rtl="0"/>
            <a:r>
              <a:rPr lang="fr-FR"/>
              <a:t>X</a:t>
            </a:r>
          </a:p>
        </p:txBody>
      </p:sp>
      <p:sp>
        <p:nvSpPr>
          <p:cNvPr id="47" name="Espace réservé du texte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rtlCol="0" anchor="ctr"/>
          <a:lstStyle>
            <a:lvl1pPr marL="0" indent="0" algn="ctr">
              <a:buNone/>
              <a:defRPr lang="fr-FR" sz="1600">
                <a:latin typeface="+mj-lt"/>
              </a:defRPr>
            </a:lvl1pPr>
          </a:lstStyle>
          <a:p>
            <a:pPr lvl="0" rtl="0"/>
            <a:r>
              <a:rPr lang="fr-FR"/>
              <a:t>X</a:t>
            </a:r>
          </a:p>
        </p:txBody>
      </p:sp>
      <p:sp>
        <p:nvSpPr>
          <p:cNvPr id="48" name="Espace réservé du texte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rtlCol="0" anchor="ctr"/>
          <a:lstStyle>
            <a:lvl1pPr marL="0" indent="0" algn="ctr">
              <a:buNone/>
              <a:defRPr lang="fr-FR" sz="1600">
                <a:latin typeface="+mj-lt"/>
              </a:defRPr>
            </a:lvl1pPr>
          </a:lstStyle>
          <a:p>
            <a:pPr lvl="0" rtl="0"/>
            <a:r>
              <a:rPr lang="fr-FR"/>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lang="fr-FR" sz="1200" spc="300" baseline="0">
                <a:solidFill>
                  <a:schemeClr val="tx1"/>
                </a:solidFill>
                <a:latin typeface="Gill Sans Nova Light" panose="020B0302020104020203" pitchFamily="34" charset="0"/>
              </a:defRPr>
            </a:lvl1pPr>
          </a:lstStyle>
          <a:p>
            <a:pPr rtl="0"/>
            <a:r>
              <a:rPr lang="fr-FR"/>
              <a:t>20XX</a:t>
            </a:r>
            <a:endParaRPr lang="fr-FR" dirty="0"/>
          </a:p>
        </p:txBody>
      </p:sp>
      <p:sp>
        <p:nvSpPr>
          <p:cNvPr id="2" name="Espace réservé du titre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fr-FR"/>
            </a:defPPr>
          </a:lstStyle>
          <a:p>
            <a:pPr lvl="0" rtl="0"/>
            <a:r>
              <a:rPr lang="fr-FR"/>
              <a:t>Modifiez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numéro de diapositive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lang="fr-FR" sz="1200" spc="300" baseline="0">
                <a:solidFill>
                  <a:schemeClr val="tx1"/>
                </a:solidFill>
                <a:latin typeface="Gill Sans Nova Light" panose="020B0302020104020203" pitchFamily="34" charset="0"/>
              </a:defRPr>
            </a:lvl1pPr>
          </a:lstStyle>
          <a:p>
            <a:pPr rtl="0"/>
            <a:fld id="{84D792B7-0397-C047-AE12-1A03F7E3DC83}" type="slidenum">
              <a:rPr lang="fr-FR" smtClean="0"/>
              <a:pPr/>
              <a:t>‹N°›</a:t>
            </a:fld>
            <a:endParaRPr lang="fr-FR" dirty="0"/>
          </a:p>
        </p:txBody>
      </p:sp>
      <p:sp>
        <p:nvSpPr>
          <p:cNvPr id="13" name="Espace réservé du pied de page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lang="fr-FR" sz="1200" spc="300" baseline="0">
                <a:solidFill>
                  <a:schemeClr val="tx1"/>
                </a:solidFill>
                <a:latin typeface="Gill Sans Nova Light" panose="020B0302020104020203" pitchFamily="34" charset="0"/>
              </a:defRPr>
            </a:lvl1pPr>
          </a:lstStyle>
          <a:p>
            <a:pPr rtl="0"/>
            <a:r>
              <a:rPr lang="fr-FR"/>
              <a:t>titre de la présentation</a:t>
            </a:r>
            <a:endParaRPr lang="fr-FR"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lang="fr-F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lang="fr-F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lang="fr-F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lang="fr-F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B1341B-74CE-99E1-8A79-DB717AB6EAEF}"/>
              </a:ext>
            </a:extLst>
          </p:cNvPr>
          <p:cNvSpPr>
            <a:spLocks noGrp="1"/>
          </p:cNvSpPr>
          <p:nvPr>
            <p:ph type="ctrTitle"/>
          </p:nvPr>
        </p:nvSpPr>
        <p:spPr>
          <a:xfrm>
            <a:off x="1142999" y="3296474"/>
            <a:ext cx="10850218" cy="2327086"/>
          </a:xfrm>
        </p:spPr>
        <p:txBody>
          <a:bodyPr rtlCol="0"/>
          <a:lstStyle>
            <a:defPPr>
              <a:defRPr lang="fr-FR"/>
            </a:defPPr>
          </a:lstStyle>
          <a:p>
            <a:pPr rtl="0"/>
            <a:r>
              <a:rPr lang="en-US" sz="5400" dirty="0"/>
              <a:t>The Democratization of South Korea: A History of Freedom</a:t>
            </a:r>
            <a:endParaRPr lang="fr-FR" sz="5400" dirty="0"/>
          </a:p>
        </p:txBody>
      </p:sp>
      <p:sp>
        <p:nvSpPr>
          <p:cNvPr id="4" name="Sous-titre 3">
            <a:extLst>
              <a:ext uri="{FF2B5EF4-FFF2-40B4-BE49-F238E27FC236}">
                <a16:creationId xmlns:a16="http://schemas.microsoft.com/office/drawing/2014/main" id="{D1867331-230D-9C0A-257F-D767A3E56A5E}"/>
              </a:ext>
            </a:extLst>
          </p:cNvPr>
          <p:cNvSpPr>
            <a:spLocks noGrp="1"/>
          </p:cNvSpPr>
          <p:nvPr>
            <p:ph type="subTitle" idx="1"/>
          </p:nvPr>
        </p:nvSpPr>
        <p:spPr>
          <a:xfrm>
            <a:off x="6067719" y="5971032"/>
            <a:ext cx="4008120" cy="530352"/>
          </a:xfrm>
        </p:spPr>
        <p:txBody>
          <a:bodyPr rtlCol="0"/>
          <a:lstStyle>
            <a:defPPr>
              <a:defRPr lang="fr-FR"/>
            </a:defPPr>
          </a:lstStyle>
          <a:p>
            <a:pPr rtl="0"/>
            <a:r>
              <a:rPr lang="fr-FR" dirty="0"/>
              <a:t>presented by Koffi Bi Blin Modeste J.</a:t>
            </a:r>
          </a:p>
        </p:txBody>
      </p:sp>
      <p:pic>
        <p:nvPicPr>
          <p:cNvPr id="6" name="Espace réservé d’image 5" descr="Statues au bord d'un pont">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DBBD9FBF-BDEA-E2A9-5AC0-F365EF1CA195}"/>
              </a:ext>
            </a:extLst>
          </p:cNvPr>
          <p:cNvSpPr>
            <a:spLocks noGrp="1"/>
          </p:cNvSpPr>
          <p:nvPr>
            <p:ph type="title"/>
          </p:nvPr>
        </p:nvSpPr>
        <p:spPr>
          <a:xfrm>
            <a:off x="5628064" y="139532"/>
            <a:ext cx="6287961" cy="2194560"/>
          </a:xfrm>
        </p:spPr>
        <p:txBody>
          <a:bodyPr rtlCol="0"/>
          <a:lstStyle>
            <a:defPPr>
              <a:defRPr lang="fr-FR"/>
            </a:defPPr>
          </a:lstStyle>
          <a:p>
            <a:pPr rtl="0"/>
            <a:r>
              <a:rPr lang="fr-FR" dirty="0"/>
              <a:t>Program</a:t>
            </a:r>
          </a:p>
        </p:txBody>
      </p:sp>
      <p:pic>
        <p:nvPicPr>
          <p:cNvPr id="6" name="Espace réservé d’image 5" descr="Toits de Toits de Lisbonne">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colorTemperature colorTemp="8162"/>
                    </a14:imgEffect>
                    <a14:imgEffect>
                      <a14:saturation sat="135000"/>
                    </a14:imgEffect>
                    <a14:imgEffect>
                      <a14:brightnessContrast bright="-14000" contrast="-38000"/>
                    </a14:imgEffect>
                  </a14:imgLayer>
                </a14:imgProps>
              </a:ext>
            </a:extLst>
          </a:blip>
          <a:srcRect l="35" r="35"/>
          <a:stretch/>
        </p:blipFill>
        <p:spPr/>
      </p:pic>
      <p:graphicFrame>
        <p:nvGraphicFramePr>
          <p:cNvPr id="11" name="Tableau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564033291"/>
              </p:ext>
            </p:extLst>
          </p:nvPr>
        </p:nvGraphicFramePr>
        <p:xfrm>
          <a:off x="4856185" y="2469814"/>
          <a:ext cx="7220394" cy="4384375"/>
        </p:xfrm>
        <a:graphic>
          <a:graphicData uri="http://schemas.openxmlformats.org/drawingml/2006/table">
            <a:tbl>
              <a:tblPr firstRow="1" bandRow="1"/>
              <a:tblGrid>
                <a:gridCol w="785321">
                  <a:extLst>
                    <a:ext uri="{9D8B030D-6E8A-4147-A177-3AD203B41FA5}">
                      <a16:colId xmlns:a16="http://schemas.microsoft.com/office/drawing/2014/main" val="1680321436"/>
                    </a:ext>
                  </a:extLst>
                </a:gridCol>
                <a:gridCol w="6435073">
                  <a:extLst>
                    <a:ext uri="{9D8B030D-6E8A-4147-A177-3AD203B41FA5}">
                      <a16:colId xmlns:a16="http://schemas.microsoft.com/office/drawing/2014/main" val="1621479666"/>
                    </a:ext>
                  </a:extLst>
                </a:gridCol>
              </a:tblGrid>
              <a:tr h="876875">
                <a:tc>
                  <a:txBody>
                    <a:bodyPr/>
                    <a:lstStyle/>
                    <a:p>
                      <a:pPr algn="ctr" rtl="0"/>
                      <a:r>
                        <a:rPr lang="fr-FR" sz="2400" dirty="0">
                          <a:latin typeface="+mj-lt"/>
                        </a:rPr>
                        <a:t>*</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fr-FR"/>
                      </a:pPr>
                      <a:r>
                        <a:rPr lang="fr-FR" sz="2400" dirty="0" err="1">
                          <a:latin typeface="Felix Titling" panose="020F0502020204030204" pitchFamily="34" charset="0"/>
                          <a:cs typeface="Felix Titling" panose="020F0502020204030204" pitchFamily="34" charset="0"/>
                        </a:rPr>
                        <a:t>Historical</a:t>
                      </a:r>
                      <a:r>
                        <a:rPr lang="fr-FR" sz="2400" dirty="0">
                          <a:latin typeface="Felix Titling" panose="020F0502020204030204" pitchFamily="34" charset="0"/>
                          <a:cs typeface="Felix Titling" panose="020F0502020204030204" pitchFamily="34" charset="0"/>
                        </a:rPr>
                        <a:t> </a:t>
                      </a:r>
                      <a:r>
                        <a:rPr lang="fr-FR" sz="2400" dirty="0" err="1">
                          <a:latin typeface="Felix Titling" panose="020F0502020204030204" pitchFamily="34" charset="0"/>
                          <a:cs typeface="Felix Titling" panose="020F0502020204030204" pitchFamily="34" charset="0"/>
                        </a:rPr>
                        <a:t>context</a:t>
                      </a:r>
                      <a:endParaRPr lang="fr-FR" sz="2400" dirty="0">
                        <a:latin typeface="Felix Titling" panose="020F0502020204030204" pitchFamily="34" charset="0"/>
                        <a:cs typeface="Felix Titling" panose="020F0502020204030204" pitchFamily="34" charset="0"/>
                      </a:endParaRP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3680199"/>
                  </a:ext>
                </a:extLst>
              </a:tr>
              <a:tr h="876875">
                <a:tc>
                  <a:txBody>
                    <a:bodyPr/>
                    <a:lstStyle>
                      <a:defPPr>
                        <a:defRPr lang="fr-FR"/>
                      </a:defPPr>
                    </a:lstStyle>
                    <a:p>
                      <a:pPr algn="ctr" rtl="0"/>
                      <a:r>
                        <a:rPr lang="fr-FR" sz="240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fr-FR"/>
                      </a:defPPr>
                    </a:lstStyle>
                    <a:p>
                      <a:pPr marL="0" marR="0" lvl="0" indent="0" algn="l" defTabSz="914400" rtl="0" eaLnBrk="1" fontAlgn="auto" latinLnBrk="0" hangingPunct="1">
                        <a:lnSpc>
                          <a:spcPct val="100000"/>
                        </a:lnSpc>
                        <a:spcBef>
                          <a:spcPts val="0"/>
                        </a:spcBef>
                        <a:spcAft>
                          <a:spcPts val="0"/>
                        </a:spcAft>
                        <a:buClrTx/>
                        <a:buSzTx/>
                        <a:buFontTx/>
                        <a:buNone/>
                        <a:tabLst/>
                        <a:defRPr lang="fr-FR"/>
                      </a:pPr>
                      <a:r>
                        <a:rPr lang="fr-FR" sz="2400" dirty="0">
                          <a:latin typeface="Felix Titling" panose="020F0502020204030204" pitchFamily="34" charset="0"/>
                          <a:cs typeface="Felix Titling" panose="020F0502020204030204" pitchFamily="34" charset="0"/>
                        </a:rPr>
                        <a:t>Movement for democracy</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876875">
                <a:tc>
                  <a:txBody>
                    <a:bodyPr/>
                    <a:lstStyle>
                      <a:defPPr>
                        <a:defRPr lang="fr-FR"/>
                      </a:defPPr>
                    </a:lstStyle>
                    <a:p>
                      <a:pPr algn="ctr" rtl="0"/>
                      <a:r>
                        <a:rPr lang="fr-FR" sz="240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fr-FR"/>
                      </a:defPPr>
                    </a:lstStyle>
                    <a:p>
                      <a:pPr marL="0" marR="0" lvl="0" indent="0" algn="l" defTabSz="914400" rtl="0" eaLnBrk="1" fontAlgn="auto" latinLnBrk="0" hangingPunct="1">
                        <a:lnSpc>
                          <a:spcPct val="100000"/>
                        </a:lnSpc>
                        <a:spcBef>
                          <a:spcPts val="0"/>
                        </a:spcBef>
                        <a:spcAft>
                          <a:spcPts val="0"/>
                        </a:spcAft>
                        <a:buClrTx/>
                        <a:buSzTx/>
                        <a:buFontTx/>
                        <a:buNone/>
                        <a:tabLst/>
                        <a:defRPr lang="fr-FR"/>
                      </a:pPr>
                      <a:r>
                        <a:rPr lang="fr-FR" sz="2400" dirty="0">
                          <a:latin typeface="Felix Titling" panose="020F0502020204030204" pitchFamily="34" charset="0"/>
                          <a:cs typeface="Felix Titling" panose="020F0502020204030204" pitchFamily="34" charset="0"/>
                        </a:rPr>
                        <a:t>Repression and resistance</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876875">
                <a:tc>
                  <a:txBody>
                    <a:bodyPr/>
                    <a:lstStyle>
                      <a:defPPr>
                        <a:defRPr lang="fr-FR"/>
                      </a:defPPr>
                    </a:lstStyle>
                    <a:p>
                      <a:pPr algn="ctr" rtl="0"/>
                      <a:r>
                        <a:rPr lang="fr-FR"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defPPr>
                        <a:defRPr lang="fr-FR"/>
                      </a:defPPr>
                    </a:lstStyle>
                    <a:p>
                      <a:pPr marL="0" marR="0" lvl="0" indent="0" algn="l" defTabSz="914400" rtl="0" eaLnBrk="1" fontAlgn="auto" latinLnBrk="0" hangingPunct="1">
                        <a:lnSpc>
                          <a:spcPct val="100000"/>
                        </a:lnSpc>
                        <a:spcBef>
                          <a:spcPts val="0"/>
                        </a:spcBef>
                        <a:spcAft>
                          <a:spcPts val="0"/>
                        </a:spcAft>
                        <a:buClrTx/>
                        <a:buSzTx/>
                        <a:buFontTx/>
                        <a:buNone/>
                        <a:tabLst/>
                        <a:defRPr lang="fr-FR"/>
                      </a:pPr>
                      <a:r>
                        <a:rPr lang="fr-FR" sz="2400" dirty="0">
                          <a:latin typeface="Felix Titling" panose="020F0502020204030204" pitchFamily="34" charset="0"/>
                          <a:cs typeface="Felix Titling" panose="020F0502020204030204" pitchFamily="34" charset="0"/>
                        </a:rPr>
                        <a:t>Transition to democracy</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r h="876875">
                <a:tc>
                  <a:txBody>
                    <a:bodyPr/>
                    <a:lstStyle/>
                    <a:p>
                      <a:pPr algn="ctr" rtl="0"/>
                      <a:r>
                        <a:rPr lang="fr-FR"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lang="fr-FR"/>
                      </a:pPr>
                      <a:r>
                        <a:rPr lang="fr-FR" sz="2400" dirty="0">
                          <a:latin typeface="Felix Titling" panose="020F0502020204030204" pitchFamily="34" charset="0"/>
                          <a:cs typeface="Felix Titling" panose="020F0502020204030204" pitchFamily="34" charset="0"/>
                        </a:rPr>
                        <a:t>Conclusion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9022650"/>
                  </a:ext>
                </a:extLst>
              </a:tr>
            </a:tbl>
          </a:graphicData>
        </a:graphic>
      </p:graphicFrame>
    </p:spTree>
    <p:extLst>
      <p:ext uri="{BB962C8B-B14F-4D97-AF65-F5344CB8AC3E}">
        <p14:creationId xmlns:p14="http://schemas.microsoft.com/office/powerpoint/2010/main" val="370121488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15EEC0C-DA03-018C-6B7D-5CF3BC590507}"/>
              </a:ext>
            </a:extLst>
          </p:cNvPr>
          <p:cNvSpPr>
            <a:spLocks noGrp="1"/>
          </p:cNvSpPr>
          <p:nvPr>
            <p:ph type="title"/>
          </p:nvPr>
        </p:nvSpPr>
        <p:spPr>
          <a:xfrm>
            <a:off x="3356877" y="66046"/>
            <a:ext cx="5955713" cy="676688"/>
          </a:xfrm>
        </p:spPr>
        <p:txBody>
          <a:bodyPr/>
          <a:lstStyle/>
          <a:p>
            <a:r>
              <a:rPr lang="fr-FR" sz="2800" dirty="0" err="1">
                <a:latin typeface="Felix Titling" panose="020F0502020204030204" pitchFamily="34" charset="0"/>
                <a:cs typeface="Felix Titling" panose="020F0502020204030204" pitchFamily="34" charset="0"/>
              </a:rPr>
              <a:t>Historical</a:t>
            </a:r>
            <a:r>
              <a:rPr lang="fr-FR" sz="2800" dirty="0">
                <a:latin typeface="Felix Titling" panose="020F0502020204030204" pitchFamily="34" charset="0"/>
                <a:cs typeface="Felix Titling" panose="020F0502020204030204" pitchFamily="34" charset="0"/>
              </a:rPr>
              <a:t> </a:t>
            </a:r>
            <a:r>
              <a:rPr lang="fr-FR" sz="2800" dirty="0" err="1">
                <a:latin typeface="Felix Titling" panose="020F0502020204030204" pitchFamily="34" charset="0"/>
                <a:cs typeface="Felix Titling" panose="020F0502020204030204" pitchFamily="34" charset="0"/>
              </a:rPr>
              <a:t>context</a:t>
            </a:r>
            <a:br>
              <a:rPr lang="fr-FR" sz="2800" dirty="0">
                <a:latin typeface="Felix Titling" panose="020F0502020204030204" pitchFamily="34" charset="0"/>
                <a:cs typeface="Felix Titling" panose="020F0502020204030204" pitchFamily="34" charset="0"/>
              </a:rPr>
            </a:br>
            <a:endParaRPr lang="fr-FR" sz="2800" dirty="0"/>
          </a:p>
        </p:txBody>
      </p:sp>
      <p:sp>
        <p:nvSpPr>
          <p:cNvPr id="4" name="Espace réservé du contenu 3">
            <a:extLst>
              <a:ext uri="{FF2B5EF4-FFF2-40B4-BE49-F238E27FC236}">
                <a16:creationId xmlns:a16="http://schemas.microsoft.com/office/drawing/2014/main" id="{440B0CC7-7044-E551-66DF-BAFDFADB1647}"/>
              </a:ext>
            </a:extLst>
          </p:cNvPr>
          <p:cNvSpPr>
            <a:spLocks noGrp="1"/>
          </p:cNvSpPr>
          <p:nvPr>
            <p:ph idx="1"/>
          </p:nvPr>
        </p:nvSpPr>
        <p:spPr>
          <a:xfrm>
            <a:off x="6334733" y="1330492"/>
            <a:ext cx="5380189" cy="3880470"/>
          </a:xfrm>
        </p:spPr>
        <p:txBody>
          <a:bodyPr/>
          <a:lstStyle/>
          <a:p>
            <a:r>
              <a:rPr lang="en-US" dirty="0"/>
              <a:t>South Korea has undergone a turbulent history, marked by the Japanese invasion, post-war division and authoritarian regimes supported by the United States. After the Korean War in 1953, the country was ruled by authoritarian governments that favored rapid industrialization but suppressed opposition. In the 1980s and 1990s, society demanded more freedoms and rights, influenced by events such as the death of student activist Park Jong-</a:t>
            </a:r>
            <a:r>
              <a:rPr lang="en-US" dirty="0" err="1"/>
              <a:t>chul</a:t>
            </a:r>
            <a:r>
              <a:rPr lang="en-US" dirty="0"/>
              <a:t> in 1987. International pressure, notably from the UN and Amnesty International, contributed to democratization.</a:t>
            </a:r>
            <a:endParaRPr lang="fr-FR" dirty="0"/>
          </a:p>
        </p:txBody>
      </p:sp>
      <p:sp>
        <p:nvSpPr>
          <p:cNvPr id="5" name="Espace réservé du numéro de diapositive 4">
            <a:extLst>
              <a:ext uri="{FF2B5EF4-FFF2-40B4-BE49-F238E27FC236}">
                <a16:creationId xmlns:a16="http://schemas.microsoft.com/office/drawing/2014/main" id="{99A379E4-F7FD-04EB-BD30-06E3801254E5}"/>
              </a:ext>
            </a:extLst>
          </p:cNvPr>
          <p:cNvSpPr>
            <a:spLocks noGrp="1"/>
          </p:cNvSpPr>
          <p:nvPr>
            <p:ph type="sldNum" sz="quarter" idx="12"/>
          </p:nvPr>
        </p:nvSpPr>
        <p:spPr/>
        <p:txBody>
          <a:bodyPr/>
          <a:lstStyle/>
          <a:p>
            <a:pPr rtl="0"/>
            <a:fld id="{84D792B7-0397-C047-AE12-1A03F7E3DC83}" type="slidenum">
              <a:rPr lang="fr-FR" smtClean="0"/>
              <a:pPr rtl="0"/>
              <a:t>3</a:t>
            </a:fld>
            <a:endParaRPr lang="fr-FR" dirty="0"/>
          </a:p>
        </p:txBody>
      </p:sp>
      <p:sp>
        <p:nvSpPr>
          <p:cNvPr id="12" name="Espace réservé du pied de page 9">
            <a:extLst>
              <a:ext uri="{FF2B5EF4-FFF2-40B4-BE49-F238E27FC236}">
                <a16:creationId xmlns:a16="http://schemas.microsoft.com/office/drawing/2014/main" id="{82A0AEBC-0C9F-089E-8DEB-42DD6E0F7B02}"/>
              </a:ext>
            </a:extLst>
          </p:cNvPr>
          <p:cNvSpPr>
            <a:spLocks noGrp="1"/>
          </p:cNvSpPr>
          <p:nvPr>
            <p:ph type="ftr" sz="quarter" idx="11"/>
          </p:nvPr>
        </p:nvSpPr>
        <p:spPr>
          <a:xfrm>
            <a:off x="3015040" y="6517634"/>
            <a:ext cx="6161920" cy="274320"/>
          </a:xfrm>
        </p:spPr>
        <p:txBody>
          <a:bodyPr rtlCol="0"/>
          <a:lstStyle>
            <a:defPPr>
              <a:defRPr lang="fr-FR"/>
            </a:defPPr>
          </a:lstStyle>
          <a:p>
            <a:pPr rtl="0"/>
            <a:r>
              <a:rPr lang="en-US" sz="1200" dirty="0"/>
              <a:t>The Democratization of South Korea: A History of Freedom</a:t>
            </a:r>
            <a:endParaRPr lang="fr-FR" dirty="0"/>
          </a:p>
        </p:txBody>
      </p:sp>
      <p:pic>
        <p:nvPicPr>
          <p:cNvPr id="8" name="Espace réservé pour une image  7">
            <a:extLst>
              <a:ext uri="{FF2B5EF4-FFF2-40B4-BE49-F238E27FC236}">
                <a16:creationId xmlns:a16="http://schemas.microsoft.com/office/drawing/2014/main" id="{449A3CDA-1342-E140-7579-F05B1AACA861}"/>
              </a:ext>
            </a:extLst>
          </p:cNvPr>
          <p:cNvPicPr>
            <a:picLocks noGrp="1" noChangeAspect="1"/>
          </p:cNvPicPr>
          <p:nvPr>
            <p:ph type="pic" sz="quarter" idx="13"/>
          </p:nvPr>
        </p:nvPicPr>
        <p:blipFill>
          <a:blip r:embed="rId2"/>
          <a:srcRect l="16901" r="16901"/>
          <a:stretch>
            <a:fillRect/>
          </a:stretch>
        </p:blipFill>
        <p:spPr/>
      </p:pic>
    </p:spTree>
    <p:extLst>
      <p:ext uri="{BB962C8B-B14F-4D97-AF65-F5344CB8AC3E}">
        <p14:creationId xmlns:p14="http://schemas.microsoft.com/office/powerpoint/2010/main" val="172561288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15EEC0C-DA03-018C-6B7D-5CF3BC590507}"/>
              </a:ext>
            </a:extLst>
          </p:cNvPr>
          <p:cNvSpPr>
            <a:spLocks noGrp="1"/>
          </p:cNvSpPr>
          <p:nvPr>
            <p:ph type="title"/>
          </p:nvPr>
        </p:nvSpPr>
        <p:spPr>
          <a:xfrm>
            <a:off x="3356877" y="66046"/>
            <a:ext cx="5955713" cy="676688"/>
          </a:xfrm>
        </p:spPr>
        <p:txBody>
          <a:bodyPr/>
          <a:lstStyle/>
          <a:p>
            <a:r>
              <a:rPr lang="fr-FR" sz="2800" dirty="0">
                <a:latin typeface="Felix Titling" panose="020F0502020204030204" pitchFamily="34" charset="0"/>
                <a:cs typeface="Felix Titling" panose="020F0502020204030204" pitchFamily="34" charset="0"/>
              </a:rPr>
              <a:t>Movement for democracy</a:t>
            </a:r>
            <a:br>
              <a:rPr lang="fr-FR" sz="2800" dirty="0">
                <a:latin typeface="Felix Titling" panose="020F0502020204030204" pitchFamily="34" charset="0"/>
                <a:cs typeface="Felix Titling" panose="020F0502020204030204" pitchFamily="34" charset="0"/>
              </a:rPr>
            </a:br>
            <a:endParaRPr lang="fr-FR" sz="2800" dirty="0"/>
          </a:p>
        </p:txBody>
      </p:sp>
      <p:sp>
        <p:nvSpPr>
          <p:cNvPr id="4" name="Espace réservé du contenu 3">
            <a:extLst>
              <a:ext uri="{FF2B5EF4-FFF2-40B4-BE49-F238E27FC236}">
                <a16:creationId xmlns:a16="http://schemas.microsoft.com/office/drawing/2014/main" id="{440B0CC7-7044-E551-66DF-BAFDFADB1647}"/>
              </a:ext>
            </a:extLst>
          </p:cNvPr>
          <p:cNvSpPr>
            <a:spLocks noGrp="1"/>
          </p:cNvSpPr>
          <p:nvPr>
            <p:ph idx="1"/>
          </p:nvPr>
        </p:nvSpPr>
        <p:spPr>
          <a:xfrm>
            <a:off x="6334733" y="1089095"/>
            <a:ext cx="5380189" cy="4679808"/>
          </a:xfrm>
        </p:spPr>
        <p:txBody>
          <a:bodyPr/>
          <a:lstStyle/>
          <a:p>
            <a:r>
              <a:rPr lang="en-US" dirty="0"/>
              <a:t>The 1980s and 1990s in South Korea were marked by a series of social and political movements in favor of democracy. Students played a central role in organizing massive protests and occupying campuses to make their demands heard. Workers have also struck regularly to demand better pay and working conditions.</a:t>
            </a:r>
          </a:p>
          <a:p>
            <a:endParaRPr lang="en-US" dirty="0"/>
          </a:p>
          <a:p>
            <a:r>
              <a:rPr lang="en-US" dirty="0"/>
              <a:t>Religious groups, notably Christian churches, have been key players in this struggle for democracy. They provided a space for citizens to gather, discuss and plan collective actions. Priests and pastors have often found themselves on the front lines, taking considerable risks to defend the rights of their faithful.</a:t>
            </a:r>
            <a:endParaRPr lang="fr-FR" dirty="0"/>
          </a:p>
        </p:txBody>
      </p:sp>
      <p:sp>
        <p:nvSpPr>
          <p:cNvPr id="5" name="Espace réservé du numéro de diapositive 4">
            <a:extLst>
              <a:ext uri="{FF2B5EF4-FFF2-40B4-BE49-F238E27FC236}">
                <a16:creationId xmlns:a16="http://schemas.microsoft.com/office/drawing/2014/main" id="{99A379E4-F7FD-04EB-BD30-06E3801254E5}"/>
              </a:ext>
            </a:extLst>
          </p:cNvPr>
          <p:cNvSpPr>
            <a:spLocks noGrp="1"/>
          </p:cNvSpPr>
          <p:nvPr>
            <p:ph type="sldNum" sz="quarter" idx="12"/>
          </p:nvPr>
        </p:nvSpPr>
        <p:spPr/>
        <p:txBody>
          <a:bodyPr/>
          <a:lstStyle/>
          <a:p>
            <a:pPr rtl="0"/>
            <a:fld id="{84D792B7-0397-C047-AE12-1A03F7E3DC83}" type="slidenum">
              <a:rPr lang="fr-FR" smtClean="0"/>
              <a:pPr rtl="0"/>
              <a:t>4</a:t>
            </a:fld>
            <a:endParaRPr lang="fr-FR" dirty="0"/>
          </a:p>
        </p:txBody>
      </p:sp>
      <p:pic>
        <p:nvPicPr>
          <p:cNvPr id="11" name="Espace réservé pour une image  10">
            <a:extLst>
              <a:ext uri="{FF2B5EF4-FFF2-40B4-BE49-F238E27FC236}">
                <a16:creationId xmlns:a16="http://schemas.microsoft.com/office/drawing/2014/main" id="{6D417C9A-334E-E7CF-5DEB-5A501A0AA4C9}"/>
              </a:ext>
            </a:extLst>
          </p:cNvPr>
          <p:cNvPicPr>
            <a:picLocks noGrp="1" noChangeAspect="1"/>
          </p:cNvPicPr>
          <p:nvPr>
            <p:ph type="pic" sz="quarter" idx="13"/>
          </p:nvPr>
        </p:nvPicPr>
        <p:blipFill>
          <a:blip r:embed="rId2"/>
          <a:srcRect l="25329" r="25329"/>
          <a:stretch>
            <a:fillRect/>
          </a:stretch>
        </p:blipFill>
        <p:spPr>
          <a:xfrm>
            <a:off x="1731277" y="928122"/>
            <a:ext cx="3251199" cy="5001754"/>
          </a:xfrm>
        </p:spPr>
      </p:pic>
      <p:sp>
        <p:nvSpPr>
          <p:cNvPr id="12" name="Espace réservé du pied de page 9">
            <a:extLst>
              <a:ext uri="{FF2B5EF4-FFF2-40B4-BE49-F238E27FC236}">
                <a16:creationId xmlns:a16="http://schemas.microsoft.com/office/drawing/2014/main" id="{82A0AEBC-0C9F-089E-8DEB-42DD6E0F7B02}"/>
              </a:ext>
            </a:extLst>
          </p:cNvPr>
          <p:cNvSpPr>
            <a:spLocks noGrp="1"/>
          </p:cNvSpPr>
          <p:nvPr>
            <p:ph type="ftr" sz="quarter" idx="11"/>
          </p:nvPr>
        </p:nvSpPr>
        <p:spPr>
          <a:xfrm>
            <a:off x="3015040" y="6517634"/>
            <a:ext cx="6161920" cy="274320"/>
          </a:xfrm>
        </p:spPr>
        <p:txBody>
          <a:bodyPr rtlCol="0"/>
          <a:lstStyle>
            <a:defPPr>
              <a:defRPr lang="fr-FR"/>
            </a:defPPr>
          </a:lstStyle>
          <a:p>
            <a:pPr rtl="0"/>
            <a:r>
              <a:rPr lang="en-US" sz="1200" dirty="0"/>
              <a:t>The Democratization of South Korea: A History of Freedom</a:t>
            </a:r>
            <a:endParaRPr lang="fr-FR" dirty="0"/>
          </a:p>
        </p:txBody>
      </p:sp>
    </p:spTree>
    <p:extLst>
      <p:ext uri="{BB962C8B-B14F-4D97-AF65-F5344CB8AC3E}">
        <p14:creationId xmlns:p14="http://schemas.microsoft.com/office/powerpoint/2010/main" val="137781377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15EEC0C-DA03-018C-6B7D-5CF3BC590507}"/>
              </a:ext>
            </a:extLst>
          </p:cNvPr>
          <p:cNvSpPr>
            <a:spLocks noGrp="1"/>
          </p:cNvSpPr>
          <p:nvPr>
            <p:ph type="title"/>
          </p:nvPr>
        </p:nvSpPr>
        <p:spPr>
          <a:xfrm>
            <a:off x="3356877" y="468414"/>
            <a:ext cx="5955713" cy="274320"/>
          </a:xfrm>
        </p:spPr>
        <p:txBody>
          <a:bodyPr/>
          <a:lstStyle/>
          <a:p>
            <a:r>
              <a:rPr lang="fr-FR" sz="2800" dirty="0">
                <a:latin typeface="Felix Titling" panose="020F0502020204030204" pitchFamily="34" charset="0"/>
                <a:cs typeface="Felix Titling" panose="020F0502020204030204" pitchFamily="34" charset="0"/>
              </a:rPr>
              <a:t>Repression and resistance</a:t>
            </a:r>
            <a:br>
              <a:rPr lang="fr-FR" sz="2800" dirty="0">
                <a:latin typeface="Felix Titling" panose="020F0502020204030204" pitchFamily="34" charset="0"/>
                <a:cs typeface="Felix Titling" panose="020F0502020204030204" pitchFamily="34" charset="0"/>
              </a:rPr>
            </a:br>
            <a:br>
              <a:rPr lang="fr-FR" sz="2800" dirty="0">
                <a:latin typeface="Felix Titling" panose="020F0502020204030204" pitchFamily="34" charset="0"/>
                <a:cs typeface="Felix Titling" panose="020F0502020204030204" pitchFamily="34" charset="0"/>
              </a:rPr>
            </a:br>
            <a:endParaRPr lang="fr-FR" sz="2800" dirty="0"/>
          </a:p>
        </p:txBody>
      </p:sp>
      <p:sp>
        <p:nvSpPr>
          <p:cNvPr id="4" name="Espace réservé du contenu 3">
            <a:extLst>
              <a:ext uri="{FF2B5EF4-FFF2-40B4-BE49-F238E27FC236}">
                <a16:creationId xmlns:a16="http://schemas.microsoft.com/office/drawing/2014/main" id="{440B0CC7-7044-E551-66DF-BAFDFADB1647}"/>
              </a:ext>
            </a:extLst>
          </p:cNvPr>
          <p:cNvSpPr>
            <a:spLocks noGrp="1"/>
          </p:cNvSpPr>
          <p:nvPr>
            <p:ph idx="1"/>
          </p:nvPr>
        </p:nvSpPr>
        <p:spPr>
          <a:xfrm>
            <a:off x="6192542" y="835827"/>
            <a:ext cx="5380189" cy="5299930"/>
          </a:xfrm>
        </p:spPr>
        <p:txBody>
          <a:bodyPr/>
          <a:lstStyle/>
          <a:p>
            <a:r>
              <a:rPr lang="en-US" dirty="0"/>
              <a:t>The South Korean government has responded with brutality and repression to the demand for democracy. Protests have often been dispersed by force, with mass arrests and detentions. The media suffered severe censorship and many journalists were persecuted for covering the events. The national security law was invoked to justify the arrest of those suspected of supporting the democracy movement.</a:t>
            </a:r>
          </a:p>
          <a:p>
            <a:endParaRPr lang="en-US" dirty="0"/>
          </a:p>
          <a:p>
            <a:r>
              <a:rPr lang="en-US" dirty="0"/>
              <a:t>Despite this repression, activists and citizens persevered. Hunger strikes were launched to protest arbitrary arrests and torture in prison. Religious groups opened their doors to protesters seeking refuge. Students organized peaceful marches to demand the release of political prisoners. This resistance ultimately led to the transition to democracy in South Korea.</a:t>
            </a:r>
            <a:endParaRPr lang="fr-FR" dirty="0"/>
          </a:p>
        </p:txBody>
      </p:sp>
      <p:sp>
        <p:nvSpPr>
          <p:cNvPr id="5" name="Espace réservé du numéro de diapositive 4">
            <a:extLst>
              <a:ext uri="{FF2B5EF4-FFF2-40B4-BE49-F238E27FC236}">
                <a16:creationId xmlns:a16="http://schemas.microsoft.com/office/drawing/2014/main" id="{99A379E4-F7FD-04EB-BD30-06E3801254E5}"/>
              </a:ext>
            </a:extLst>
          </p:cNvPr>
          <p:cNvSpPr>
            <a:spLocks noGrp="1"/>
          </p:cNvSpPr>
          <p:nvPr>
            <p:ph type="sldNum" sz="quarter" idx="12"/>
          </p:nvPr>
        </p:nvSpPr>
        <p:spPr/>
        <p:txBody>
          <a:bodyPr/>
          <a:lstStyle/>
          <a:p>
            <a:pPr rtl="0"/>
            <a:fld id="{84D792B7-0397-C047-AE12-1A03F7E3DC83}" type="slidenum">
              <a:rPr lang="fr-FR" smtClean="0"/>
              <a:pPr rtl="0"/>
              <a:t>5</a:t>
            </a:fld>
            <a:endParaRPr lang="fr-FR" dirty="0"/>
          </a:p>
        </p:txBody>
      </p:sp>
      <p:pic>
        <p:nvPicPr>
          <p:cNvPr id="10" name="Espace réservé pour une image  9">
            <a:extLst>
              <a:ext uri="{FF2B5EF4-FFF2-40B4-BE49-F238E27FC236}">
                <a16:creationId xmlns:a16="http://schemas.microsoft.com/office/drawing/2014/main" id="{8FD67B5A-180E-7597-6609-42FADEACFD32}"/>
              </a:ext>
            </a:extLst>
          </p:cNvPr>
          <p:cNvPicPr>
            <a:picLocks noGrp="1" noChangeAspect="1"/>
          </p:cNvPicPr>
          <p:nvPr>
            <p:ph type="pic" sz="quarter" idx="13"/>
          </p:nvPr>
        </p:nvPicPr>
        <p:blipFill>
          <a:blip r:embed="rId2"/>
          <a:srcRect l="31714" r="31714"/>
          <a:stretch>
            <a:fillRect/>
          </a:stretch>
        </p:blipFill>
        <p:spPr>
          <a:prstGeom prst="rect">
            <a:avLst/>
          </a:prstGeom>
        </p:spPr>
      </p:pic>
      <p:sp>
        <p:nvSpPr>
          <p:cNvPr id="12" name="Espace réservé du pied de page 9">
            <a:extLst>
              <a:ext uri="{FF2B5EF4-FFF2-40B4-BE49-F238E27FC236}">
                <a16:creationId xmlns:a16="http://schemas.microsoft.com/office/drawing/2014/main" id="{5740F5D4-E493-D71A-66D4-8C11C524D7AD}"/>
              </a:ext>
            </a:extLst>
          </p:cNvPr>
          <p:cNvSpPr>
            <a:spLocks noGrp="1"/>
          </p:cNvSpPr>
          <p:nvPr>
            <p:ph type="ftr" sz="quarter" idx="11"/>
          </p:nvPr>
        </p:nvSpPr>
        <p:spPr>
          <a:xfrm>
            <a:off x="3015040" y="6517634"/>
            <a:ext cx="6161920" cy="274320"/>
          </a:xfrm>
        </p:spPr>
        <p:txBody>
          <a:bodyPr rtlCol="0"/>
          <a:lstStyle>
            <a:defPPr>
              <a:defRPr lang="fr-FR"/>
            </a:defPPr>
          </a:lstStyle>
          <a:p>
            <a:pPr rtl="0"/>
            <a:r>
              <a:rPr lang="en-US" sz="1200" dirty="0"/>
              <a:t>The Democratization of South Korea: A History of Freedom</a:t>
            </a:r>
            <a:endParaRPr lang="fr-FR" dirty="0"/>
          </a:p>
        </p:txBody>
      </p:sp>
    </p:spTree>
    <p:extLst>
      <p:ext uri="{BB962C8B-B14F-4D97-AF65-F5344CB8AC3E}">
        <p14:creationId xmlns:p14="http://schemas.microsoft.com/office/powerpoint/2010/main" val="385850521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15EEC0C-DA03-018C-6B7D-5CF3BC590507}"/>
              </a:ext>
            </a:extLst>
          </p:cNvPr>
          <p:cNvSpPr>
            <a:spLocks noGrp="1"/>
          </p:cNvSpPr>
          <p:nvPr>
            <p:ph type="title"/>
          </p:nvPr>
        </p:nvSpPr>
        <p:spPr>
          <a:xfrm>
            <a:off x="3356877" y="453950"/>
            <a:ext cx="5955713" cy="288784"/>
          </a:xfrm>
        </p:spPr>
        <p:txBody>
          <a:bodyPr/>
          <a:lstStyle/>
          <a:p>
            <a:r>
              <a:rPr lang="fr-FR" sz="2800" dirty="0">
                <a:latin typeface="Felix Titling" panose="020F0502020204030204" pitchFamily="34" charset="0"/>
                <a:cs typeface="Felix Titling" panose="020F0502020204030204" pitchFamily="34" charset="0"/>
              </a:rPr>
              <a:t>Transition to democracy</a:t>
            </a:r>
            <a:br>
              <a:rPr lang="fr-FR" sz="2800" dirty="0">
                <a:latin typeface="Felix Titling" panose="020F0502020204030204" pitchFamily="34" charset="0"/>
                <a:cs typeface="Felix Titling" panose="020F0502020204030204" pitchFamily="34" charset="0"/>
              </a:rPr>
            </a:br>
            <a:br>
              <a:rPr lang="fr-FR" sz="2800" dirty="0">
                <a:latin typeface="Felix Titling" panose="020F0502020204030204" pitchFamily="34" charset="0"/>
                <a:cs typeface="Felix Titling" panose="020F0502020204030204" pitchFamily="34" charset="0"/>
              </a:rPr>
            </a:br>
            <a:endParaRPr lang="fr-FR" sz="2800" dirty="0"/>
          </a:p>
        </p:txBody>
      </p:sp>
      <p:sp>
        <p:nvSpPr>
          <p:cNvPr id="4" name="Espace réservé du contenu 3">
            <a:extLst>
              <a:ext uri="{FF2B5EF4-FFF2-40B4-BE49-F238E27FC236}">
                <a16:creationId xmlns:a16="http://schemas.microsoft.com/office/drawing/2014/main" id="{440B0CC7-7044-E551-66DF-BAFDFADB1647}"/>
              </a:ext>
            </a:extLst>
          </p:cNvPr>
          <p:cNvSpPr>
            <a:spLocks noGrp="1"/>
          </p:cNvSpPr>
          <p:nvPr>
            <p:ph idx="1"/>
          </p:nvPr>
        </p:nvSpPr>
        <p:spPr>
          <a:xfrm>
            <a:off x="6192542" y="835827"/>
            <a:ext cx="5380189" cy="5299930"/>
          </a:xfrm>
        </p:spPr>
        <p:txBody>
          <a:bodyPr/>
          <a:lstStyle/>
          <a:p>
            <a:r>
              <a:rPr lang="en-US" dirty="0"/>
              <a:t>South Korea's transition to democracy was a complex process spanning several decades. The 1980s were marked by the emergence of social and political movements challenging the military regime in place since the 1960s. Massive student demonstrations, strikes and religious mobilizations played an essential role in this struggle.</a:t>
            </a:r>
          </a:p>
          <a:p>
            <a:endParaRPr lang="en-US" dirty="0"/>
          </a:p>
          <a:p>
            <a:r>
              <a:rPr lang="en-US" dirty="0"/>
              <a:t>However, it was in the 1990s that democracy finally took root. International pressures played a determining role, notably with the organization of the 1988 Summer Olympics in Seoul. Economic and political sanctions imposed by the United States also weighed in the balance. The efforts of South Korean political forces, notably the Democratic Party of Korea, have been crucial in advancing the democratization process.</a:t>
            </a:r>
            <a:endParaRPr lang="fr-FR" dirty="0"/>
          </a:p>
        </p:txBody>
      </p:sp>
      <p:sp>
        <p:nvSpPr>
          <p:cNvPr id="5" name="Espace réservé du numéro de diapositive 4">
            <a:extLst>
              <a:ext uri="{FF2B5EF4-FFF2-40B4-BE49-F238E27FC236}">
                <a16:creationId xmlns:a16="http://schemas.microsoft.com/office/drawing/2014/main" id="{99A379E4-F7FD-04EB-BD30-06E3801254E5}"/>
              </a:ext>
            </a:extLst>
          </p:cNvPr>
          <p:cNvSpPr>
            <a:spLocks noGrp="1"/>
          </p:cNvSpPr>
          <p:nvPr>
            <p:ph type="sldNum" sz="quarter" idx="12"/>
          </p:nvPr>
        </p:nvSpPr>
        <p:spPr/>
        <p:txBody>
          <a:bodyPr/>
          <a:lstStyle/>
          <a:p>
            <a:pPr rtl="0"/>
            <a:fld id="{84D792B7-0397-C047-AE12-1A03F7E3DC83}" type="slidenum">
              <a:rPr lang="fr-FR" smtClean="0"/>
              <a:pPr rtl="0"/>
              <a:t>6</a:t>
            </a:fld>
            <a:endParaRPr lang="fr-FR" dirty="0"/>
          </a:p>
        </p:txBody>
      </p:sp>
      <p:pic>
        <p:nvPicPr>
          <p:cNvPr id="11" name="Espace réservé pour une image  10">
            <a:extLst>
              <a:ext uri="{FF2B5EF4-FFF2-40B4-BE49-F238E27FC236}">
                <a16:creationId xmlns:a16="http://schemas.microsoft.com/office/drawing/2014/main" id="{C14DED20-1849-8D83-BDD7-0DC0A0CC676C}"/>
              </a:ext>
            </a:extLst>
          </p:cNvPr>
          <p:cNvPicPr>
            <a:picLocks noGrp="1" noChangeAspect="1"/>
          </p:cNvPicPr>
          <p:nvPr>
            <p:ph type="pic" sz="quarter" idx="13"/>
          </p:nvPr>
        </p:nvPicPr>
        <p:blipFill>
          <a:blip r:embed="rId2"/>
          <a:srcRect l="25619" r="25619"/>
          <a:stretch>
            <a:fillRect/>
          </a:stretch>
        </p:blipFill>
        <p:spPr/>
      </p:pic>
      <p:sp>
        <p:nvSpPr>
          <p:cNvPr id="12" name="Espace réservé du pied de page 9">
            <a:extLst>
              <a:ext uri="{FF2B5EF4-FFF2-40B4-BE49-F238E27FC236}">
                <a16:creationId xmlns:a16="http://schemas.microsoft.com/office/drawing/2014/main" id="{92E26B5A-8450-36A3-6D48-6DD722869BFF}"/>
              </a:ext>
            </a:extLst>
          </p:cNvPr>
          <p:cNvSpPr>
            <a:spLocks noGrp="1"/>
          </p:cNvSpPr>
          <p:nvPr>
            <p:ph type="ftr" sz="quarter" idx="11"/>
          </p:nvPr>
        </p:nvSpPr>
        <p:spPr>
          <a:xfrm>
            <a:off x="3015040" y="6517634"/>
            <a:ext cx="6161920" cy="274320"/>
          </a:xfrm>
        </p:spPr>
        <p:txBody>
          <a:bodyPr rtlCol="0"/>
          <a:lstStyle>
            <a:defPPr>
              <a:defRPr lang="fr-FR"/>
            </a:defPPr>
          </a:lstStyle>
          <a:p>
            <a:pPr rtl="0"/>
            <a:r>
              <a:rPr lang="en-US" sz="1200" dirty="0"/>
              <a:t>The Democratization of South Korea: A History of Freedom</a:t>
            </a:r>
            <a:endParaRPr lang="fr-FR" dirty="0"/>
          </a:p>
        </p:txBody>
      </p:sp>
    </p:spTree>
    <p:extLst>
      <p:ext uri="{BB962C8B-B14F-4D97-AF65-F5344CB8AC3E}">
        <p14:creationId xmlns:p14="http://schemas.microsoft.com/office/powerpoint/2010/main" val="31263868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AEB5D-C504-369F-0181-B40549076849}"/>
              </a:ext>
            </a:extLst>
          </p:cNvPr>
          <p:cNvSpPr>
            <a:spLocks noGrp="1"/>
          </p:cNvSpPr>
          <p:nvPr>
            <p:ph type="title"/>
          </p:nvPr>
        </p:nvSpPr>
        <p:spPr/>
        <p:txBody>
          <a:bodyPr rtlCol="0"/>
          <a:lstStyle>
            <a:defPPr>
              <a:defRPr lang="fr-FR"/>
            </a:defPPr>
          </a:lstStyle>
          <a:p>
            <a:pPr rtl="0"/>
            <a:r>
              <a:rPr lang="fr-FR" sz="4800" dirty="0"/>
              <a:t>Conclusion</a:t>
            </a:r>
          </a:p>
        </p:txBody>
      </p:sp>
      <p:sp>
        <p:nvSpPr>
          <p:cNvPr id="3" name="Espace réservé du contenu 2">
            <a:extLst>
              <a:ext uri="{FF2B5EF4-FFF2-40B4-BE49-F238E27FC236}">
                <a16:creationId xmlns:a16="http://schemas.microsoft.com/office/drawing/2014/main" id="{7B09CBDF-8587-28A0-CAD5-7A42FF72228C}"/>
              </a:ext>
            </a:extLst>
          </p:cNvPr>
          <p:cNvSpPr>
            <a:spLocks noGrp="1"/>
          </p:cNvSpPr>
          <p:nvPr>
            <p:ph idx="1"/>
          </p:nvPr>
        </p:nvSpPr>
        <p:spPr>
          <a:xfrm>
            <a:off x="1751076" y="1322169"/>
            <a:ext cx="8165592" cy="1755648"/>
          </a:xfrm>
        </p:spPr>
        <p:txBody>
          <a:bodyPr rtlCol="0"/>
          <a:lstStyle>
            <a:defPPr>
              <a:defRPr lang="fr-FR"/>
            </a:defPPr>
          </a:lstStyle>
          <a:p>
            <a:pPr rtl="0"/>
            <a:r>
              <a:rPr lang="en-US" dirty="0"/>
              <a:t>In summary, South Korea underwent a remarkable evolution from an authoritarian regime to a democracy during the 1980s and 1990s. We watched the social and political movements emerge, as well as the repressions and resistance that resulted. . This transition to democracy has been influenced by national and international actors.</a:t>
            </a:r>
          </a:p>
          <a:p>
            <a:pPr rtl="0"/>
            <a:endParaRPr lang="en-US" dirty="0"/>
          </a:p>
          <a:p>
            <a:pPr rtl="0"/>
            <a:r>
              <a:rPr lang="en-US" dirty="0"/>
              <a:t>South Korea's democratization illustrates the capacity of citizens to work for political change. It also reminds us that democracy is precious and requires lifelong commitment to its preservation and strengthening</a:t>
            </a:r>
            <a:endParaRPr lang="fr-FR" dirty="0"/>
          </a:p>
        </p:txBody>
      </p:sp>
      <p:sp>
        <p:nvSpPr>
          <p:cNvPr id="8" name="Espace réservé du numéro de diapositive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rtlCol="0"/>
          <a:lstStyle>
            <a:defPPr>
              <a:defRPr lang="fr-FR"/>
            </a:defPPr>
          </a:lstStyle>
          <a:p>
            <a:pPr rtl="0"/>
            <a:fld id="{84D792B7-0397-C047-AE12-1A03F7E3DC83}" type="slidenum">
              <a:rPr lang="fr-FR" smtClean="0"/>
              <a:t>7</a:t>
            </a:fld>
            <a:endParaRPr lang="fr-FR" dirty="0"/>
          </a:p>
        </p:txBody>
      </p:sp>
      <p:sp>
        <p:nvSpPr>
          <p:cNvPr id="4" name="Espace réservé du pied de page 9">
            <a:extLst>
              <a:ext uri="{FF2B5EF4-FFF2-40B4-BE49-F238E27FC236}">
                <a16:creationId xmlns:a16="http://schemas.microsoft.com/office/drawing/2014/main" id="{A35D4992-DBD3-A93F-47EC-57C39968EF6A}"/>
              </a:ext>
            </a:extLst>
          </p:cNvPr>
          <p:cNvSpPr>
            <a:spLocks noGrp="1"/>
          </p:cNvSpPr>
          <p:nvPr>
            <p:ph type="ftr" sz="quarter" idx="11"/>
          </p:nvPr>
        </p:nvSpPr>
        <p:spPr>
          <a:xfrm>
            <a:off x="3015040" y="6517634"/>
            <a:ext cx="6161920" cy="274320"/>
          </a:xfrm>
        </p:spPr>
        <p:txBody>
          <a:bodyPr rtlCol="0"/>
          <a:lstStyle>
            <a:defPPr>
              <a:defRPr lang="fr-FR"/>
            </a:defPPr>
          </a:lstStyle>
          <a:p>
            <a:pPr rtl="0"/>
            <a:r>
              <a:rPr lang="en-US" sz="1200" dirty="0"/>
              <a:t>The Democratization of South Korea: A History of Freedom</a:t>
            </a:r>
            <a:endParaRPr lang="fr-FR" dirty="0"/>
          </a:p>
        </p:txBody>
      </p:sp>
    </p:spTree>
    <p:extLst>
      <p:ext uri="{BB962C8B-B14F-4D97-AF65-F5344CB8AC3E}">
        <p14:creationId xmlns:p14="http://schemas.microsoft.com/office/powerpoint/2010/main" val="355338684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7D8761-2537-7A8E-AAF5-0200BA27447A}"/>
              </a:ext>
            </a:extLst>
          </p:cNvPr>
          <p:cNvSpPr>
            <a:spLocks noGrp="1"/>
          </p:cNvSpPr>
          <p:nvPr>
            <p:ph type="title"/>
          </p:nvPr>
        </p:nvSpPr>
        <p:spPr/>
        <p:txBody>
          <a:bodyPr rtlCol="0"/>
          <a:lstStyle>
            <a:defPPr>
              <a:defRPr lang="fr-FR"/>
            </a:defPPr>
          </a:lstStyle>
          <a:p>
            <a:pPr rtl="0"/>
            <a:r>
              <a:rPr lang="fr-FR" sz="4800" dirty="0" err="1"/>
              <a:t>Thank</a:t>
            </a:r>
            <a:r>
              <a:rPr lang="fr-FR" sz="4800" dirty="0"/>
              <a:t> </a:t>
            </a:r>
            <a:r>
              <a:rPr lang="fr-FR" sz="4800" dirty="0" err="1"/>
              <a:t>you</a:t>
            </a:r>
            <a:r>
              <a:rPr lang="fr-FR" sz="4800" dirty="0"/>
              <a:t> for </a:t>
            </a:r>
            <a:r>
              <a:rPr lang="fr-FR" sz="4800" dirty="0" err="1"/>
              <a:t>your</a:t>
            </a:r>
            <a:r>
              <a:rPr lang="fr-FR" sz="4800" dirty="0"/>
              <a:t> attention</a:t>
            </a:r>
          </a:p>
        </p:txBody>
      </p:sp>
      <p:sp>
        <p:nvSpPr>
          <p:cNvPr id="11" name="Espace réservé du texte 10">
            <a:extLst>
              <a:ext uri="{FF2B5EF4-FFF2-40B4-BE49-F238E27FC236}">
                <a16:creationId xmlns:a16="http://schemas.microsoft.com/office/drawing/2014/main" id="{5C6928F1-4E3C-0C3A-F853-910AF3D19460}"/>
              </a:ext>
            </a:extLst>
          </p:cNvPr>
          <p:cNvSpPr>
            <a:spLocks noGrp="1"/>
          </p:cNvSpPr>
          <p:nvPr>
            <p:ph type="body" sz="quarter" idx="14"/>
          </p:nvPr>
        </p:nvSpPr>
        <p:spPr/>
        <p:txBody>
          <a:bodyPr rtlCol="0"/>
          <a:lstStyle>
            <a:defPPr>
              <a:defRPr lang="fr-FR"/>
            </a:defPPr>
          </a:lstStyle>
          <a:p>
            <a:pPr rtl="0"/>
            <a:r>
              <a:rPr lang="fr-FR" dirty="0"/>
              <a:t>Koffi bi </a:t>
            </a:r>
            <a:r>
              <a:rPr lang="fr-FR" dirty="0" err="1"/>
              <a:t>blin</a:t>
            </a:r>
            <a:r>
              <a:rPr lang="fr-FR" dirty="0"/>
              <a:t> Modeste Junior</a:t>
            </a:r>
          </a:p>
        </p:txBody>
      </p:sp>
      <p:sp>
        <p:nvSpPr>
          <p:cNvPr id="12" name="Espace réservé du texte 11">
            <a:extLst>
              <a:ext uri="{FF2B5EF4-FFF2-40B4-BE49-F238E27FC236}">
                <a16:creationId xmlns:a16="http://schemas.microsoft.com/office/drawing/2014/main" id="{C07C030C-4EF2-A28B-3096-012353B7BA33}"/>
              </a:ext>
            </a:extLst>
          </p:cNvPr>
          <p:cNvSpPr>
            <a:spLocks noGrp="1"/>
          </p:cNvSpPr>
          <p:nvPr>
            <p:ph type="body" sz="quarter" idx="15"/>
          </p:nvPr>
        </p:nvSpPr>
        <p:spPr/>
        <p:txBody>
          <a:bodyPr rtlCol="0"/>
          <a:lstStyle>
            <a:defPPr>
              <a:defRPr lang="fr-FR"/>
            </a:defPPr>
          </a:lstStyle>
          <a:p>
            <a:pPr rtl="0"/>
            <a:r>
              <a:rPr lang="fr-FR" dirty="0"/>
              <a:t>Modeste-junior.koffi@iit.ci</a:t>
            </a:r>
          </a:p>
        </p:txBody>
      </p:sp>
      <p:sp>
        <p:nvSpPr>
          <p:cNvPr id="13" name="Espace réservé du texte 12">
            <a:extLst>
              <a:ext uri="{FF2B5EF4-FFF2-40B4-BE49-F238E27FC236}">
                <a16:creationId xmlns:a16="http://schemas.microsoft.com/office/drawing/2014/main" id="{D48DB40D-F8D7-F5E6-8321-429766754196}"/>
              </a:ext>
            </a:extLst>
          </p:cNvPr>
          <p:cNvSpPr>
            <a:spLocks noGrp="1"/>
          </p:cNvSpPr>
          <p:nvPr>
            <p:ph type="body" sz="quarter" idx="16"/>
          </p:nvPr>
        </p:nvSpPr>
        <p:spPr/>
        <p:txBody>
          <a:bodyPr rtlCol="0"/>
          <a:lstStyle>
            <a:defPPr>
              <a:defRPr lang="fr-FR"/>
            </a:defPPr>
          </a:lstStyle>
          <a:p>
            <a:pPr rtl="0"/>
            <a:r>
              <a:rPr lang="fr-FR" dirty="0"/>
              <a:t>010 – 6696 - 7081</a:t>
            </a:r>
          </a:p>
        </p:txBody>
      </p:sp>
      <p:pic>
        <p:nvPicPr>
          <p:cNvPr id="6" name="Espace réservé pour une image  5">
            <a:extLst>
              <a:ext uri="{FF2B5EF4-FFF2-40B4-BE49-F238E27FC236}">
                <a16:creationId xmlns:a16="http://schemas.microsoft.com/office/drawing/2014/main" id="{61750740-1E1B-8883-927A-AB0B1F78249B}"/>
              </a:ext>
            </a:extLst>
          </p:cNvPr>
          <p:cNvPicPr>
            <a:picLocks noGrp="1" noChangeAspect="1"/>
          </p:cNvPicPr>
          <p:nvPr>
            <p:ph type="pic" sz="quarter" idx="13"/>
          </p:nvPr>
        </p:nvPicPr>
        <p:blipFill>
          <a:blip r:embed="rId3"/>
          <a:srcRect l="5599" r="5599"/>
          <a:stretch>
            <a:fillRect/>
          </a:stretch>
        </p:blipFill>
        <p:spPr/>
      </p:pic>
    </p:spTree>
    <p:extLst>
      <p:ext uri="{BB962C8B-B14F-4D97-AF65-F5344CB8AC3E}">
        <p14:creationId xmlns:p14="http://schemas.microsoft.com/office/powerpoint/2010/main" val="1625759874"/>
      </p:ext>
    </p:extLst>
  </p:cSld>
  <p:clrMapOvr>
    <a:masterClrMapping/>
  </p:clrMapOvr>
  <p:transition spd="slow">
    <p:fade/>
  </p:transition>
</p:sld>
</file>

<file path=ppt/theme/theme1.xml><?xml version="1.0" encoding="utf-8"?>
<a:theme xmlns:a="http://schemas.openxmlformats.org/drawingml/2006/main" name="Thème Offic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93481_TF33492763_Win32" id="{6DC048FD-2E50-4782-8A57-EB20DB6AAD49}" vid="{991F5FF6-48BA-4433-9295-4E7BCBD2906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BB8FCA9-2C7D-45A4-87C8-02C272E9F4D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Conception urbaine</Template>
  <TotalTime>406</TotalTime>
  <Words>662</Words>
  <Application>Microsoft Office PowerPoint</Application>
  <PresentationFormat>Grand écran</PresentationFormat>
  <Paragraphs>49</Paragraphs>
  <Slides>8</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vt:i4>
      </vt:variant>
    </vt:vector>
  </HeadingPairs>
  <TitlesOfParts>
    <vt:vector size="15" baseType="lpstr">
      <vt:lpstr>Arial</vt:lpstr>
      <vt:lpstr>Avenir Next LT Pro</vt:lpstr>
      <vt:lpstr>Calibri</vt:lpstr>
      <vt:lpstr>Felix Titling</vt:lpstr>
      <vt:lpstr>Gill Sans Nova Light</vt:lpstr>
      <vt:lpstr>Wingdings</vt:lpstr>
      <vt:lpstr>Thème Office</vt:lpstr>
      <vt:lpstr>The Democratization of South Korea: A History of Freedom</vt:lpstr>
      <vt:lpstr>Program</vt:lpstr>
      <vt:lpstr>Historical context </vt:lpstr>
      <vt:lpstr>Movement for democracy </vt:lpstr>
      <vt:lpstr>Repression and resistance  </vt:lpstr>
      <vt:lpstr>Transition to democracy  </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Democratization of South Korea: A History of Freedom</dc:title>
  <dc:creator>Modeste Junior</dc:creator>
  <cp:lastModifiedBy>Modeste Junior</cp:lastModifiedBy>
  <cp:revision>3</cp:revision>
  <dcterms:created xsi:type="dcterms:W3CDTF">2023-09-11T00:23:08Z</dcterms:created>
  <dcterms:modified xsi:type="dcterms:W3CDTF">2023-09-18T06:15:21Z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